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CA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2CFA12-F372-A646-9E8A-A092B02254F4}" v="19" dt="2026-03-25T10:20:12.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47"/>
    <p:restoredTop sz="94593"/>
  </p:normalViewPr>
  <p:slideViewPr>
    <p:cSldViewPr snapToGrid="0">
      <p:cViewPr varScale="1">
        <p:scale>
          <a:sx n="149" d="100"/>
          <a:sy n="149" d="100"/>
        </p:scale>
        <p:origin x="4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7F6B6-71B5-C941-BD16-551C485EB6E2}" type="datetimeFigureOut">
              <a:rPr lang="en-US" smtClean="0"/>
              <a:t>3/25/26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D4EF7F-AEA1-C94D-929B-D63C04B45718}" type="slidenum">
              <a:rPr lang="en-US" smtClean="0"/>
              <a:t>‹#›</a:t>
            </a:fld>
            <a:endParaRPr lang="en-US"/>
          </a:p>
        </p:txBody>
      </p:sp>
    </p:spTree>
    <p:extLst>
      <p:ext uri="{BB962C8B-B14F-4D97-AF65-F5344CB8AC3E}">
        <p14:creationId xmlns:p14="http://schemas.microsoft.com/office/powerpoint/2010/main" val="2858660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D4EF7F-AEA1-C94D-929B-D63C04B45718}" type="slidenum">
              <a:rPr lang="en-US" smtClean="0"/>
              <a:t>1</a:t>
            </a:fld>
            <a:endParaRPr lang="en-US"/>
          </a:p>
        </p:txBody>
      </p:sp>
    </p:spTree>
    <p:extLst>
      <p:ext uri="{BB962C8B-B14F-4D97-AF65-F5344CB8AC3E}">
        <p14:creationId xmlns:p14="http://schemas.microsoft.com/office/powerpoint/2010/main" val="487511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28AD7-F0F5-B287-801B-3BE28A94616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4B924B0-09C5-F6DB-3F39-0CC56F0681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48E2A62-8123-1D67-EF70-99399ECC6E5E}"/>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5" name="Footer Placeholder 4">
            <a:extLst>
              <a:ext uri="{FF2B5EF4-FFF2-40B4-BE49-F238E27FC236}">
                <a16:creationId xmlns:a16="http://schemas.microsoft.com/office/drawing/2014/main" id="{42DCCEB9-1736-AB95-0914-2F559D45C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E42D5-DE32-ABE3-0CCA-0940B91F5F06}"/>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3785614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E87D5-F921-264B-088A-5530E755672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E7F8A49-FCC4-56EF-8AC5-B83E1A0B327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1173CF-EA13-FECF-0163-D09D68DCB869}"/>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5" name="Footer Placeholder 4">
            <a:extLst>
              <a:ext uri="{FF2B5EF4-FFF2-40B4-BE49-F238E27FC236}">
                <a16:creationId xmlns:a16="http://schemas.microsoft.com/office/drawing/2014/main" id="{4AA62F5D-D518-592A-EDCB-16F90A7A1D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D80012-ED2C-C390-3874-3F4B41D416D7}"/>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306698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486FFD-01C3-8DCE-EA93-CED28064015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D42416-7878-0127-12EA-5542525F179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B1ADF0D-B1E9-01DD-68DD-0F2E2A26FEB0}"/>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5" name="Footer Placeholder 4">
            <a:extLst>
              <a:ext uri="{FF2B5EF4-FFF2-40B4-BE49-F238E27FC236}">
                <a16:creationId xmlns:a16="http://schemas.microsoft.com/office/drawing/2014/main" id="{79633EF5-19D9-151C-48C7-8A6BD8AAC5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FDA167-17F8-A866-B741-D19301E4AFFC}"/>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49084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2CB5A-2C4C-8F6F-CFAA-45EB185FB0A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9C1A77E-6C2D-13AE-0E8A-2BDE60B3187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E6DEE51-108B-D10F-6B7F-0404C927A828}"/>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5" name="Footer Placeholder 4">
            <a:extLst>
              <a:ext uri="{FF2B5EF4-FFF2-40B4-BE49-F238E27FC236}">
                <a16:creationId xmlns:a16="http://schemas.microsoft.com/office/drawing/2014/main" id="{4BC80929-3E91-18EE-057A-848E4A4F99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185049-52B4-F457-9DFA-E73A2A1A4AA0}"/>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0881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2930E-4B0C-616B-C3B1-A80BA3BC73C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8DF3A6C-E0B9-AD0B-F288-15BF6DFBE7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CC40E76-3F95-EB9B-73EA-C6F2AEDA80FF}"/>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5" name="Footer Placeholder 4">
            <a:extLst>
              <a:ext uri="{FF2B5EF4-FFF2-40B4-BE49-F238E27FC236}">
                <a16:creationId xmlns:a16="http://schemas.microsoft.com/office/drawing/2014/main" id="{215BF6F1-58C8-A5E6-20B9-DBA2E3BDD5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12F459-9197-2263-2AB7-623168DB15C1}"/>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15415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BF0BA-79A7-3579-198D-B9D5A7B5727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704E5F9-2246-31F9-3095-A5D418211B9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847297D-D7CC-2269-5832-2C1DCA6696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CE144F9-2CE4-8A56-D011-6F3186E6C1B4}"/>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6" name="Footer Placeholder 5">
            <a:extLst>
              <a:ext uri="{FF2B5EF4-FFF2-40B4-BE49-F238E27FC236}">
                <a16:creationId xmlns:a16="http://schemas.microsoft.com/office/drawing/2014/main" id="{7346E784-01F0-7920-8CBD-014A7E251B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19438C-F68F-110E-732A-9B92C8B15895}"/>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1571787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ACFF9-1400-503E-453F-0332688005E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74EBFED-EC7B-6403-057E-C6ED78FC05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EC164F1-36F2-F17D-B246-96A36441CE1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8C1A660-C8A2-0C8D-F748-00FD66F4F6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A774BCD-C9BE-8F4C-162E-7DDE85C0447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2C2E12F-9F73-8EE9-4C1D-727A14AE4DF0}"/>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8" name="Footer Placeholder 7">
            <a:extLst>
              <a:ext uri="{FF2B5EF4-FFF2-40B4-BE49-F238E27FC236}">
                <a16:creationId xmlns:a16="http://schemas.microsoft.com/office/drawing/2014/main" id="{730E02E5-B1B8-F441-2678-7DCA00E1A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D1DD2E-7078-1CC1-8CA0-B53E0E784071}"/>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3344695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10FFD-F2BB-58A6-1313-5C4998FB9E8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81A65D30-B440-2BCF-1FC4-7AC7A32F0270}"/>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4" name="Footer Placeholder 3">
            <a:extLst>
              <a:ext uri="{FF2B5EF4-FFF2-40B4-BE49-F238E27FC236}">
                <a16:creationId xmlns:a16="http://schemas.microsoft.com/office/drawing/2014/main" id="{75C8E48F-6E06-BE9D-BEAF-5DE6769B3D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11985B-603D-9386-9A6F-A76C1325B04D}"/>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3054528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3356FF-4CE3-460F-4D1D-F01608217DAF}"/>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3" name="Footer Placeholder 2">
            <a:extLst>
              <a:ext uri="{FF2B5EF4-FFF2-40B4-BE49-F238E27FC236}">
                <a16:creationId xmlns:a16="http://schemas.microsoft.com/office/drawing/2014/main" id="{8FD8EE46-D359-123F-5060-1E487F3F94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047391-E8BA-BF1B-7747-C8C83B5F75F6}"/>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409330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35637-A119-8453-CC82-1E47B7AD2B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4426FA8-0392-9147-6C4C-B31E49B36C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F87E657-4281-4780-2D29-DD34F02A58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ADAD16E-CD55-CC98-86C0-7951BF92F7B7}"/>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6" name="Footer Placeholder 5">
            <a:extLst>
              <a:ext uri="{FF2B5EF4-FFF2-40B4-BE49-F238E27FC236}">
                <a16:creationId xmlns:a16="http://schemas.microsoft.com/office/drawing/2014/main" id="{315CE9A5-7D1A-7CDD-57FA-093D7E205A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881DA8-C34C-9BD7-403C-BFB16DF212C1}"/>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1543847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3C3A3-16CA-1C39-E05F-FDE14651D99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9E00E87-5883-5003-666F-0CBE31D4D0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60F033-D81D-DAE0-9DEC-6821520117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CC7093-6932-0084-FD03-4F2CAE9E8B0C}"/>
              </a:ext>
            </a:extLst>
          </p:cNvPr>
          <p:cNvSpPr>
            <a:spLocks noGrp="1"/>
          </p:cNvSpPr>
          <p:nvPr>
            <p:ph type="dt" sz="half" idx="10"/>
          </p:nvPr>
        </p:nvSpPr>
        <p:spPr/>
        <p:txBody>
          <a:bodyPr/>
          <a:lstStyle/>
          <a:p>
            <a:fld id="{6EE14C7C-65EE-9346-AF6C-58A0687398FA}" type="datetimeFigureOut">
              <a:rPr lang="en-US" smtClean="0"/>
              <a:t>3/25/26</a:t>
            </a:fld>
            <a:endParaRPr lang="en-US"/>
          </a:p>
        </p:txBody>
      </p:sp>
      <p:sp>
        <p:nvSpPr>
          <p:cNvPr id="6" name="Footer Placeholder 5">
            <a:extLst>
              <a:ext uri="{FF2B5EF4-FFF2-40B4-BE49-F238E27FC236}">
                <a16:creationId xmlns:a16="http://schemas.microsoft.com/office/drawing/2014/main" id="{FA1E33D7-98D4-5A4E-673B-139B423710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0D178B-3E94-9785-0741-2251D4D07A22}"/>
              </a:ext>
            </a:extLst>
          </p:cNvPr>
          <p:cNvSpPr>
            <a:spLocks noGrp="1"/>
          </p:cNvSpPr>
          <p:nvPr>
            <p:ph type="sldNum" sz="quarter" idx="12"/>
          </p:nvPr>
        </p:nvSpPr>
        <p:spPr/>
        <p:txBody>
          <a:bodyPr/>
          <a:lstStyle/>
          <a:p>
            <a:fld id="{641A19F4-EEC0-9548-9D27-0BD29030343B}" type="slidenum">
              <a:rPr lang="en-US" smtClean="0"/>
              <a:t>‹#›</a:t>
            </a:fld>
            <a:endParaRPr lang="en-US"/>
          </a:p>
        </p:txBody>
      </p:sp>
    </p:spTree>
    <p:extLst>
      <p:ext uri="{BB962C8B-B14F-4D97-AF65-F5344CB8AC3E}">
        <p14:creationId xmlns:p14="http://schemas.microsoft.com/office/powerpoint/2010/main" val="2055577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64770A-FB7E-01BB-3BB6-337E737DD7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769338B-CB89-DC0E-C025-696CCA02A5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10E7831-E3DC-EBF6-5310-0CC36AA186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EE14C7C-65EE-9346-AF6C-58A0687398FA}" type="datetimeFigureOut">
              <a:rPr lang="en-US" smtClean="0"/>
              <a:t>3/25/26</a:t>
            </a:fld>
            <a:endParaRPr lang="en-US"/>
          </a:p>
        </p:txBody>
      </p:sp>
      <p:sp>
        <p:nvSpPr>
          <p:cNvPr id="5" name="Footer Placeholder 4">
            <a:extLst>
              <a:ext uri="{FF2B5EF4-FFF2-40B4-BE49-F238E27FC236}">
                <a16:creationId xmlns:a16="http://schemas.microsoft.com/office/drawing/2014/main" id="{C78A1ACA-E009-8B9F-9459-E5CD60A958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C342A13-4511-9609-A225-19CB3DE476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1A19F4-EEC0-9548-9D27-0BD29030343B}" type="slidenum">
              <a:rPr lang="en-US" smtClean="0"/>
              <a:t>‹#›</a:t>
            </a:fld>
            <a:endParaRPr lang="en-US"/>
          </a:p>
        </p:txBody>
      </p:sp>
    </p:spTree>
    <p:extLst>
      <p:ext uri="{BB962C8B-B14F-4D97-AF65-F5344CB8AC3E}">
        <p14:creationId xmlns:p14="http://schemas.microsoft.com/office/powerpoint/2010/main" val="77367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4468C9-1F41-191A-D7E1-49AD92045A7E}"/>
              </a:ext>
            </a:extLst>
          </p:cNvPr>
          <p:cNvSpPr/>
          <p:nvPr/>
        </p:nvSpPr>
        <p:spPr>
          <a:xfrm>
            <a:off x="223049" y="254643"/>
            <a:ext cx="11653024" cy="6425714"/>
          </a:xfrm>
          <a:prstGeom prst="rect">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endParaRPr lang="en-GB" dirty="0"/>
          </a:p>
        </p:txBody>
      </p:sp>
      <p:pic>
        <p:nvPicPr>
          <p:cNvPr id="5" name="Picture 4">
            <a:extLst>
              <a:ext uri="{FF2B5EF4-FFF2-40B4-BE49-F238E27FC236}">
                <a16:creationId xmlns:a16="http://schemas.microsoft.com/office/drawing/2014/main" id="{A43404AC-60A4-E632-B846-E83E0530A130}"/>
              </a:ext>
            </a:extLst>
          </p:cNvPr>
          <p:cNvPicPr>
            <a:picLocks noChangeAspect="1"/>
          </p:cNvPicPr>
          <p:nvPr/>
        </p:nvPicPr>
        <p:blipFill>
          <a:blip r:embed="rId3"/>
          <a:stretch>
            <a:fillRect/>
          </a:stretch>
        </p:blipFill>
        <p:spPr>
          <a:xfrm>
            <a:off x="10738470" y="378677"/>
            <a:ext cx="1022350" cy="552450"/>
          </a:xfrm>
          <a:prstGeom prst="rect">
            <a:avLst/>
          </a:prstGeom>
        </p:spPr>
      </p:pic>
      <p:pic>
        <p:nvPicPr>
          <p:cNvPr id="6" name="Image 9" descr="A close-up of a flag&#10;&#10;AI-generated content may be incorrect.">
            <a:extLst>
              <a:ext uri="{FF2B5EF4-FFF2-40B4-BE49-F238E27FC236}">
                <a16:creationId xmlns:a16="http://schemas.microsoft.com/office/drawing/2014/main" id="{320309E4-3B10-43C3-9E17-024E143FEBBD}"/>
              </a:ext>
            </a:extLst>
          </p:cNvPr>
          <p:cNvPicPr>
            <a:picLocks/>
          </p:cNvPicPr>
          <p:nvPr/>
        </p:nvPicPr>
        <p:blipFill>
          <a:blip r:embed="rId4" cstate="print"/>
          <a:stretch>
            <a:fillRect/>
          </a:stretch>
        </p:blipFill>
        <p:spPr>
          <a:xfrm>
            <a:off x="315927" y="335992"/>
            <a:ext cx="1796415" cy="704850"/>
          </a:xfrm>
          <a:prstGeom prst="rect">
            <a:avLst/>
          </a:prstGeom>
        </p:spPr>
      </p:pic>
      <p:sp>
        <p:nvSpPr>
          <p:cNvPr id="7" name="TextBox 6">
            <a:extLst>
              <a:ext uri="{FF2B5EF4-FFF2-40B4-BE49-F238E27FC236}">
                <a16:creationId xmlns:a16="http://schemas.microsoft.com/office/drawing/2014/main" id="{87EEA5C2-8165-5070-E3A2-C0EABF68ABA9}"/>
              </a:ext>
            </a:extLst>
          </p:cNvPr>
          <p:cNvSpPr txBox="1"/>
          <p:nvPr/>
        </p:nvSpPr>
        <p:spPr>
          <a:xfrm>
            <a:off x="2765502" y="437196"/>
            <a:ext cx="6634976" cy="523220"/>
          </a:xfrm>
          <a:prstGeom prst="rect">
            <a:avLst/>
          </a:prstGeom>
          <a:noFill/>
        </p:spPr>
        <p:txBody>
          <a:bodyPr wrap="square" rtlCol="0">
            <a:spAutoFit/>
          </a:bodyPr>
          <a:lstStyle/>
          <a:p>
            <a:pPr algn="ctr"/>
            <a:r>
              <a:rPr lang="en-GB" sz="1400" dirty="0">
                <a:latin typeface="ISHALinkpen Print" panose="03050602040000000000" pitchFamily="66" charset="77"/>
              </a:rPr>
              <a:t>Year 2 Curriculum Overview – Summer 1</a:t>
            </a:r>
          </a:p>
          <a:p>
            <a:pPr algn="ctr"/>
            <a:r>
              <a:rPr lang="en-GB" sz="1400" dirty="0">
                <a:solidFill>
                  <a:schemeClr val="bg1">
                    <a:lumMod val="50000"/>
                  </a:schemeClr>
                </a:solidFill>
                <a:latin typeface="ISHALinkpen Print" panose="03050602040000000000" pitchFamily="66" charset="77"/>
              </a:rPr>
              <a:t>What would it be like to live in Mexico?</a:t>
            </a:r>
            <a:endParaRPr lang="en-US" sz="1400" dirty="0">
              <a:solidFill>
                <a:schemeClr val="bg1">
                  <a:lumMod val="50000"/>
                </a:schemeClr>
              </a:solidFill>
              <a:latin typeface="ISHALinkpen Print" panose="03050602040000000000" pitchFamily="66" charset="77"/>
            </a:endParaRPr>
          </a:p>
        </p:txBody>
      </p:sp>
      <p:sp>
        <p:nvSpPr>
          <p:cNvPr id="8" name="Textbox 7">
            <a:extLst>
              <a:ext uri="{FF2B5EF4-FFF2-40B4-BE49-F238E27FC236}">
                <a16:creationId xmlns:a16="http://schemas.microsoft.com/office/drawing/2014/main" id="{D5ED5380-EF3A-FE05-35FC-F9B212B5BF9F}"/>
              </a:ext>
            </a:extLst>
          </p:cNvPr>
          <p:cNvSpPr txBox="1"/>
          <p:nvPr/>
        </p:nvSpPr>
        <p:spPr>
          <a:xfrm>
            <a:off x="1899013" y="1142969"/>
            <a:ext cx="9701787" cy="423641"/>
          </a:xfrm>
          <a:prstGeom prst="rect">
            <a:avLst/>
          </a:prstGeom>
          <a:ln w="6096">
            <a:solidFill>
              <a:srgbClr val="000000"/>
            </a:solidFill>
            <a:prstDash val="solid"/>
          </a:ln>
        </p:spPr>
        <p:txBody>
          <a:bodyPr wrap="square" lIns="0" tIns="0" rIns="0" bIns="0" rtlCol="0">
            <a:noAutofit/>
          </a:bodyPr>
          <a:lstStyle/>
          <a:p>
            <a:pPr marL="63500">
              <a:spcBef>
                <a:spcPts val="180"/>
              </a:spcBef>
              <a:buNone/>
            </a:pPr>
            <a:r>
              <a:rPr lang="en-GB" sz="1050" dirty="0">
                <a:latin typeface="ISHALinkpen Join" panose="03050602040000000000" pitchFamily="66" charset="77"/>
                <a:ea typeface="ISHALinkpen Join" panose="03050602040000000000" pitchFamily="66" charset="77"/>
              </a:rPr>
              <a:t>For our launch day we will be taking a virtual trip to Mexico and spending the day immersing ourselves in Mexican culture! </a:t>
            </a:r>
            <a:endParaRPr lang="en-GB" sz="300" dirty="0">
              <a:effectLst/>
              <a:latin typeface="ISHALinkpen Join" panose="03050602040000000000" pitchFamily="66" charset="77"/>
              <a:ea typeface="ISHALinkpen Join" panose="03050602040000000000" pitchFamily="66" charset="77"/>
              <a:cs typeface="Verdana" panose="020B0604030504040204" pitchFamily="34" charset="0"/>
            </a:endParaRPr>
          </a:p>
        </p:txBody>
      </p:sp>
      <p:sp>
        <p:nvSpPr>
          <p:cNvPr id="9" name="Textbox 8">
            <a:extLst>
              <a:ext uri="{FF2B5EF4-FFF2-40B4-BE49-F238E27FC236}">
                <a16:creationId xmlns:a16="http://schemas.microsoft.com/office/drawing/2014/main" id="{3E2A55AC-781D-0EF0-AF3B-809CDF0BB940}"/>
              </a:ext>
            </a:extLst>
          </p:cNvPr>
          <p:cNvSpPr txBox="1"/>
          <p:nvPr/>
        </p:nvSpPr>
        <p:spPr>
          <a:xfrm>
            <a:off x="539568" y="1062259"/>
            <a:ext cx="1316159" cy="523220"/>
          </a:xfrm>
          <a:prstGeom prst="rect">
            <a:avLst/>
          </a:prstGeom>
          <a:solidFill>
            <a:srgbClr val="6B948C"/>
          </a:solidFill>
          <a:ln w="6096">
            <a:solidFill>
              <a:srgbClr val="000000"/>
            </a:solidFill>
            <a:prstDash val="solid"/>
          </a:ln>
        </p:spPr>
        <p:txBody>
          <a:bodyPr wrap="square" lIns="0" tIns="0" rIns="0" bIns="0" rtlCol="0">
            <a:noAutofit/>
          </a:bodyPr>
          <a:lstStyle/>
          <a:p>
            <a:pPr>
              <a:spcBef>
                <a:spcPts val="550"/>
              </a:spcBef>
              <a:buNone/>
            </a:pPr>
            <a:r>
              <a:rPr lang="en-US" sz="80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276860">
              <a:buNone/>
            </a:pPr>
            <a:endParaRPr lang="en-US" sz="800" u="sng"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endParaRPr>
          </a:p>
          <a:p>
            <a:pPr marL="276860">
              <a:buNone/>
            </a:pPr>
            <a:r>
              <a:rPr lang="en-US" sz="800" u="sng"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Big</a:t>
            </a:r>
            <a:r>
              <a:rPr lang="en-US" sz="800" u="sng" spc="80"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 </a:t>
            </a:r>
            <a:r>
              <a:rPr lang="en-US" sz="800" u="sng"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Bang</a:t>
            </a:r>
            <a:r>
              <a:rPr lang="en-US" sz="800" u="sng" spc="85"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 </a:t>
            </a:r>
            <a:r>
              <a:rPr lang="en-US" sz="800" u="sng" spc="-25" dirty="0">
                <a:solidFill>
                  <a:srgbClr val="000000"/>
                </a:solidFill>
                <a:effectLst/>
                <a:latin typeface="ISHALinkpen Print" panose="03050602040000000000" pitchFamily="66" charset="77"/>
                <a:ea typeface="Verdana" panose="020B0604030504040204" pitchFamily="34" charset="0"/>
                <a:cs typeface="Verdana" panose="020B0604030504040204" pitchFamily="34" charset="0"/>
              </a:rPr>
              <a:t>Day</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nvGrpSpPr>
          <p:cNvPr id="164" name="Group 163">
            <a:extLst>
              <a:ext uri="{FF2B5EF4-FFF2-40B4-BE49-F238E27FC236}">
                <a16:creationId xmlns:a16="http://schemas.microsoft.com/office/drawing/2014/main" id="{8F979A93-ADD9-93FD-8547-7F7F655AE6F5}"/>
              </a:ext>
            </a:extLst>
          </p:cNvPr>
          <p:cNvGrpSpPr>
            <a:grpSpLocks/>
          </p:cNvGrpSpPr>
          <p:nvPr/>
        </p:nvGrpSpPr>
        <p:grpSpPr>
          <a:xfrm>
            <a:off x="410457" y="1678666"/>
            <a:ext cx="1013460" cy="333593"/>
            <a:chOff x="0" y="1"/>
            <a:chExt cx="1014094" cy="486408"/>
          </a:xfrm>
        </p:grpSpPr>
        <p:sp>
          <p:nvSpPr>
            <p:cNvPr id="245" name="Graphic 11">
              <a:extLst>
                <a:ext uri="{FF2B5EF4-FFF2-40B4-BE49-F238E27FC236}">
                  <a16:creationId xmlns:a16="http://schemas.microsoft.com/office/drawing/2014/main" id="{DA905F1F-822D-85DE-FFAE-12AD07DCD7FB}"/>
                </a:ext>
              </a:extLst>
            </p:cNvPr>
            <p:cNvSpPr/>
            <p:nvPr/>
          </p:nvSpPr>
          <p:spPr>
            <a:xfrm>
              <a:off x="6350" y="6350"/>
              <a:ext cx="1001394" cy="480059"/>
            </a:xfrm>
            <a:custGeom>
              <a:avLst/>
              <a:gdLst/>
              <a:ahLst/>
              <a:cxnLst/>
              <a:rect l="l" t="t" r="r" b="b"/>
              <a:pathLst>
                <a:path w="1001394" h="480059">
                  <a:moveTo>
                    <a:pt x="921382" y="0"/>
                  </a:moveTo>
                  <a:lnTo>
                    <a:pt x="80011" y="0"/>
                  </a:lnTo>
                  <a:lnTo>
                    <a:pt x="48867" y="6287"/>
                  </a:lnTo>
                  <a:lnTo>
                    <a:pt x="23434" y="23435"/>
                  </a:lnTo>
                  <a:lnTo>
                    <a:pt x="6287" y="48868"/>
                  </a:lnTo>
                  <a:lnTo>
                    <a:pt x="0" y="80012"/>
                  </a:lnTo>
                  <a:lnTo>
                    <a:pt x="0" y="400048"/>
                  </a:lnTo>
                  <a:lnTo>
                    <a:pt x="6287" y="431192"/>
                  </a:lnTo>
                  <a:lnTo>
                    <a:pt x="23434" y="456625"/>
                  </a:lnTo>
                  <a:lnTo>
                    <a:pt x="48867" y="473772"/>
                  </a:lnTo>
                  <a:lnTo>
                    <a:pt x="80011" y="480059"/>
                  </a:lnTo>
                  <a:lnTo>
                    <a:pt x="921382" y="480059"/>
                  </a:lnTo>
                  <a:lnTo>
                    <a:pt x="952527" y="473772"/>
                  </a:lnTo>
                  <a:lnTo>
                    <a:pt x="977960" y="456625"/>
                  </a:lnTo>
                  <a:lnTo>
                    <a:pt x="995107" y="431192"/>
                  </a:lnTo>
                  <a:lnTo>
                    <a:pt x="1001395" y="400048"/>
                  </a:lnTo>
                  <a:lnTo>
                    <a:pt x="1001395" y="80012"/>
                  </a:lnTo>
                  <a:lnTo>
                    <a:pt x="995107" y="48868"/>
                  </a:lnTo>
                  <a:lnTo>
                    <a:pt x="977960" y="23435"/>
                  </a:lnTo>
                  <a:lnTo>
                    <a:pt x="952527" y="6287"/>
                  </a:lnTo>
                  <a:lnTo>
                    <a:pt x="921382"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6" name="Graphic 12">
              <a:extLst>
                <a:ext uri="{FF2B5EF4-FFF2-40B4-BE49-F238E27FC236}">
                  <a16:creationId xmlns:a16="http://schemas.microsoft.com/office/drawing/2014/main" id="{FED4D53E-3A51-A2ED-3C10-E2BCD6B886AA}"/>
                </a:ext>
              </a:extLst>
            </p:cNvPr>
            <p:cNvSpPr/>
            <p:nvPr/>
          </p:nvSpPr>
          <p:spPr>
            <a:xfrm>
              <a:off x="6350" y="6350"/>
              <a:ext cx="1001394" cy="480059"/>
            </a:xfrm>
            <a:custGeom>
              <a:avLst/>
              <a:gdLst/>
              <a:ahLst/>
              <a:cxnLst/>
              <a:rect l="l" t="t" r="r" b="b"/>
              <a:pathLst>
                <a:path w="1001394" h="480059">
                  <a:moveTo>
                    <a:pt x="0" y="80012"/>
                  </a:moveTo>
                  <a:lnTo>
                    <a:pt x="6287" y="48867"/>
                  </a:lnTo>
                  <a:lnTo>
                    <a:pt x="23434" y="23434"/>
                  </a:lnTo>
                  <a:lnTo>
                    <a:pt x="48867" y="6287"/>
                  </a:lnTo>
                  <a:lnTo>
                    <a:pt x="80011" y="0"/>
                  </a:lnTo>
                  <a:lnTo>
                    <a:pt x="921383" y="0"/>
                  </a:lnTo>
                  <a:lnTo>
                    <a:pt x="952527" y="6287"/>
                  </a:lnTo>
                  <a:lnTo>
                    <a:pt x="977960" y="23434"/>
                  </a:lnTo>
                  <a:lnTo>
                    <a:pt x="995107" y="48867"/>
                  </a:lnTo>
                  <a:lnTo>
                    <a:pt x="1001395" y="80012"/>
                  </a:lnTo>
                  <a:lnTo>
                    <a:pt x="1001395" y="400048"/>
                  </a:lnTo>
                  <a:lnTo>
                    <a:pt x="995107" y="431192"/>
                  </a:lnTo>
                  <a:lnTo>
                    <a:pt x="977960" y="456625"/>
                  </a:lnTo>
                  <a:lnTo>
                    <a:pt x="952527" y="473772"/>
                  </a:lnTo>
                  <a:lnTo>
                    <a:pt x="921383" y="480060"/>
                  </a:lnTo>
                  <a:lnTo>
                    <a:pt x="80011" y="480060"/>
                  </a:lnTo>
                  <a:lnTo>
                    <a:pt x="48867" y="473772"/>
                  </a:lnTo>
                  <a:lnTo>
                    <a:pt x="23434" y="456625"/>
                  </a:lnTo>
                  <a:lnTo>
                    <a:pt x="6287" y="431192"/>
                  </a:lnTo>
                  <a:lnTo>
                    <a:pt x="0" y="400048"/>
                  </a:lnTo>
                  <a:lnTo>
                    <a:pt x="0" y="8001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47" name="Graphic 13">
              <a:extLst>
                <a:ext uri="{FF2B5EF4-FFF2-40B4-BE49-F238E27FC236}">
                  <a16:creationId xmlns:a16="http://schemas.microsoft.com/office/drawing/2014/main" id="{833D421C-B772-0081-D6B7-45DD68ACB57F}"/>
                </a:ext>
              </a:extLst>
            </p:cNvPr>
            <p:cNvSpPr/>
            <p:nvPr/>
          </p:nvSpPr>
          <p:spPr>
            <a:xfrm>
              <a:off x="108456" y="114597"/>
              <a:ext cx="795655" cy="295910"/>
            </a:xfrm>
            <a:custGeom>
              <a:avLst/>
              <a:gdLst/>
              <a:ahLst/>
              <a:cxnLst/>
              <a:rect l="l" t="t" r="r" b="b"/>
              <a:pathLst>
                <a:path w="795655" h="295910">
                  <a:moveTo>
                    <a:pt x="795528" y="0"/>
                  </a:moveTo>
                  <a:lnTo>
                    <a:pt x="0" y="0"/>
                  </a:lnTo>
                  <a:lnTo>
                    <a:pt x="0" y="295655"/>
                  </a:lnTo>
                  <a:lnTo>
                    <a:pt x="795528" y="295655"/>
                  </a:lnTo>
                  <a:lnTo>
                    <a:pt x="79552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8" name="Textbox 14">
              <a:extLst>
                <a:ext uri="{FF2B5EF4-FFF2-40B4-BE49-F238E27FC236}">
                  <a16:creationId xmlns:a16="http://schemas.microsoft.com/office/drawing/2014/main" id="{69D5E195-7FBD-CACB-717E-B9B4C9069352}"/>
                </a:ext>
              </a:extLst>
            </p:cNvPr>
            <p:cNvSpPr txBox="1"/>
            <p:nvPr/>
          </p:nvSpPr>
          <p:spPr>
            <a:xfrm>
              <a:off x="0" y="1"/>
              <a:ext cx="1014094" cy="371731"/>
            </a:xfrm>
            <a:prstGeom prst="rect">
              <a:avLst/>
            </a:prstGeom>
          </p:spPr>
          <p:txBody>
            <a:bodyPr wrap="square" lIns="0" tIns="0" rIns="0" bIns="0" rtlCol="0">
              <a:noAutofit/>
            </a:bodyPr>
            <a:lstStyle/>
            <a:p>
              <a:pPr>
                <a:spcBef>
                  <a:spcPts val="21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320675">
                <a:buNone/>
              </a:pPr>
              <a:r>
                <a:rPr lang="en-US" sz="800" spc="-10" dirty="0">
                  <a:effectLst/>
                  <a:latin typeface="ISHALinkpen Print" panose="03050602040000000000" pitchFamily="66" charset="77"/>
                  <a:ea typeface="Verdana" panose="020B0604030504040204" pitchFamily="34" charset="0"/>
                  <a:cs typeface="Verdana" panose="020B0604030504040204" pitchFamily="34" charset="0"/>
                </a:rPr>
                <a:t>English</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5" name="Group 164">
            <a:extLst>
              <a:ext uri="{FF2B5EF4-FFF2-40B4-BE49-F238E27FC236}">
                <a16:creationId xmlns:a16="http://schemas.microsoft.com/office/drawing/2014/main" id="{51859146-9538-14F1-CC76-C9672F4D3A73}"/>
              </a:ext>
            </a:extLst>
          </p:cNvPr>
          <p:cNvGrpSpPr>
            <a:grpSpLocks/>
          </p:cNvGrpSpPr>
          <p:nvPr/>
        </p:nvGrpSpPr>
        <p:grpSpPr>
          <a:xfrm>
            <a:off x="1501222" y="1664964"/>
            <a:ext cx="8889432" cy="354668"/>
            <a:chOff x="6350" y="6350"/>
            <a:chExt cx="7624174" cy="480059"/>
          </a:xfrm>
        </p:grpSpPr>
        <p:sp>
          <p:nvSpPr>
            <p:cNvPr id="241" name="Graphic 16">
              <a:extLst>
                <a:ext uri="{FF2B5EF4-FFF2-40B4-BE49-F238E27FC236}">
                  <a16:creationId xmlns:a16="http://schemas.microsoft.com/office/drawing/2014/main" id="{D2F7FD0C-FBB4-9A74-BF1D-3FEEB5E76067}"/>
                </a:ext>
              </a:extLst>
            </p:cNvPr>
            <p:cNvSpPr/>
            <p:nvPr/>
          </p:nvSpPr>
          <p:spPr>
            <a:xfrm>
              <a:off x="6350" y="6350"/>
              <a:ext cx="7581900" cy="480059"/>
            </a:xfrm>
            <a:custGeom>
              <a:avLst/>
              <a:gdLst/>
              <a:ahLst/>
              <a:cxnLst/>
              <a:rect l="l" t="t" r="r" b="b"/>
              <a:pathLst>
                <a:path w="7581900" h="480059">
                  <a:moveTo>
                    <a:pt x="7501886" y="0"/>
                  </a:moveTo>
                  <a:lnTo>
                    <a:pt x="80015" y="0"/>
                  </a:lnTo>
                  <a:lnTo>
                    <a:pt x="48869" y="6288"/>
                  </a:lnTo>
                  <a:lnTo>
                    <a:pt x="23435" y="23435"/>
                  </a:lnTo>
                  <a:lnTo>
                    <a:pt x="6288" y="48869"/>
                  </a:lnTo>
                  <a:lnTo>
                    <a:pt x="0" y="80015"/>
                  </a:lnTo>
                  <a:lnTo>
                    <a:pt x="0" y="400044"/>
                  </a:lnTo>
                  <a:lnTo>
                    <a:pt x="6288" y="431190"/>
                  </a:lnTo>
                  <a:lnTo>
                    <a:pt x="23435" y="456624"/>
                  </a:lnTo>
                  <a:lnTo>
                    <a:pt x="48869" y="473771"/>
                  </a:lnTo>
                  <a:lnTo>
                    <a:pt x="80015" y="480060"/>
                  </a:lnTo>
                  <a:lnTo>
                    <a:pt x="7501886" y="480060"/>
                  </a:lnTo>
                  <a:lnTo>
                    <a:pt x="7533031" y="473771"/>
                  </a:lnTo>
                  <a:lnTo>
                    <a:pt x="7558464" y="456624"/>
                  </a:lnTo>
                  <a:lnTo>
                    <a:pt x="7575612" y="431190"/>
                  </a:lnTo>
                  <a:lnTo>
                    <a:pt x="7581900" y="400044"/>
                  </a:lnTo>
                  <a:lnTo>
                    <a:pt x="7581900" y="80015"/>
                  </a:lnTo>
                  <a:lnTo>
                    <a:pt x="7575612" y="48869"/>
                  </a:lnTo>
                  <a:lnTo>
                    <a:pt x="7558464" y="23435"/>
                  </a:lnTo>
                  <a:lnTo>
                    <a:pt x="7533031" y="6288"/>
                  </a:lnTo>
                  <a:lnTo>
                    <a:pt x="750188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2" name="Graphic 17">
              <a:extLst>
                <a:ext uri="{FF2B5EF4-FFF2-40B4-BE49-F238E27FC236}">
                  <a16:creationId xmlns:a16="http://schemas.microsoft.com/office/drawing/2014/main" id="{05E40585-32FE-6F30-08D2-536EF4E87CE0}"/>
                </a:ext>
              </a:extLst>
            </p:cNvPr>
            <p:cNvSpPr/>
            <p:nvPr/>
          </p:nvSpPr>
          <p:spPr>
            <a:xfrm>
              <a:off x="6350" y="6350"/>
              <a:ext cx="7581900" cy="480059"/>
            </a:xfrm>
            <a:custGeom>
              <a:avLst/>
              <a:gdLst/>
              <a:ahLst/>
              <a:cxnLst/>
              <a:rect l="l" t="t" r="r" b="b"/>
              <a:pathLst>
                <a:path w="7581900" h="480059">
                  <a:moveTo>
                    <a:pt x="0" y="80015"/>
                  </a:moveTo>
                  <a:lnTo>
                    <a:pt x="6287" y="48869"/>
                  </a:lnTo>
                  <a:lnTo>
                    <a:pt x="23435" y="23436"/>
                  </a:lnTo>
                  <a:lnTo>
                    <a:pt x="48869" y="6288"/>
                  </a:lnTo>
                  <a:lnTo>
                    <a:pt x="80014" y="0"/>
                  </a:lnTo>
                  <a:lnTo>
                    <a:pt x="7501886" y="0"/>
                  </a:lnTo>
                  <a:lnTo>
                    <a:pt x="7533031" y="6288"/>
                  </a:lnTo>
                  <a:lnTo>
                    <a:pt x="7558464" y="23436"/>
                  </a:lnTo>
                  <a:lnTo>
                    <a:pt x="7575612" y="48869"/>
                  </a:lnTo>
                  <a:lnTo>
                    <a:pt x="7581900" y="80015"/>
                  </a:lnTo>
                  <a:lnTo>
                    <a:pt x="7581900" y="400044"/>
                  </a:lnTo>
                  <a:lnTo>
                    <a:pt x="7575612" y="431190"/>
                  </a:lnTo>
                  <a:lnTo>
                    <a:pt x="7558464" y="456623"/>
                  </a:lnTo>
                  <a:lnTo>
                    <a:pt x="7533031" y="473771"/>
                  </a:lnTo>
                  <a:lnTo>
                    <a:pt x="7501886" y="480060"/>
                  </a:lnTo>
                  <a:lnTo>
                    <a:pt x="80014" y="480060"/>
                  </a:lnTo>
                  <a:lnTo>
                    <a:pt x="48869" y="473771"/>
                  </a:lnTo>
                  <a:lnTo>
                    <a:pt x="23435" y="456623"/>
                  </a:lnTo>
                  <a:lnTo>
                    <a:pt x="6287" y="431190"/>
                  </a:lnTo>
                  <a:lnTo>
                    <a:pt x="0" y="400044"/>
                  </a:lnTo>
                  <a:lnTo>
                    <a:pt x="0" y="80015"/>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43" name="Graphic 18">
              <a:extLst>
                <a:ext uri="{FF2B5EF4-FFF2-40B4-BE49-F238E27FC236}">
                  <a16:creationId xmlns:a16="http://schemas.microsoft.com/office/drawing/2014/main" id="{BEDB5500-9B55-5C26-84B1-51C3AAD6E947}"/>
                </a:ext>
              </a:extLst>
            </p:cNvPr>
            <p:cNvSpPr/>
            <p:nvPr/>
          </p:nvSpPr>
          <p:spPr>
            <a:xfrm>
              <a:off x="110364" y="81830"/>
              <a:ext cx="7376159" cy="320040"/>
            </a:xfrm>
            <a:custGeom>
              <a:avLst/>
              <a:gdLst/>
              <a:ahLst/>
              <a:cxnLst/>
              <a:rect l="l" t="t" r="r" b="b"/>
              <a:pathLst>
                <a:path w="7376159" h="320040">
                  <a:moveTo>
                    <a:pt x="7376160" y="0"/>
                  </a:moveTo>
                  <a:lnTo>
                    <a:pt x="0" y="0"/>
                  </a:lnTo>
                  <a:lnTo>
                    <a:pt x="0" y="158496"/>
                  </a:lnTo>
                  <a:lnTo>
                    <a:pt x="0" y="320040"/>
                  </a:lnTo>
                  <a:lnTo>
                    <a:pt x="7376160" y="320040"/>
                  </a:lnTo>
                  <a:lnTo>
                    <a:pt x="7376160" y="158496"/>
                  </a:lnTo>
                  <a:lnTo>
                    <a:pt x="737616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4" name="Textbox 19">
              <a:extLst>
                <a:ext uri="{FF2B5EF4-FFF2-40B4-BE49-F238E27FC236}">
                  <a16:creationId xmlns:a16="http://schemas.microsoft.com/office/drawing/2014/main" id="{9F7D19D2-25BE-10EA-E96F-F358FAC61A6A}"/>
                </a:ext>
              </a:extLst>
            </p:cNvPr>
            <p:cNvSpPr txBox="1"/>
            <p:nvPr/>
          </p:nvSpPr>
          <p:spPr>
            <a:xfrm>
              <a:off x="35924" y="123548"/>
              <a:ext cx="7594600" cy="236703"/>
            </a:xfrm>
            <a:prstGeom prst="rect">
              <a:avLst/>
            </a:prstGeom>
          </p:spPr>
          <p:txBody>
            <a:bodyPr wrap="square" lIns="0" tIns="0" rIns="0" bIns="0" rtlCol="0">
              <a:noAutofit/>
            </a:bodyPr>
            <a:lstStyle/>
            <a:p>
              <a:pPr lvl="0"/>
              <a:r>
                <a:rPr lang="en-GB" sz="700" dirty="0">
                  <a:solidFill>
                    <a:sysClr val="windowText" lastClr="000000"/>
                  </a:solidFill>
                  <a:latin typeface="ISHALinkpen Join" panose="03050602040000000000" pitchFamily="66" charset="77"/>
                  <a:ea typeface="ISHALinkpen Join" panose="03050602040000000000" pitchFamily="66" charset="77"/>
                </a:rPr>
                <a:t>This term in writing we will be writing our own stories based on 'The Papaya that Spoke', changing some of the characters. We will also be writing an information text about Frida Kahlo.  </a:t>
              </a:r>
              <a:r>
                <a:rPr lang="en-US" sz="700" dirty="0">
                  <a:latin typeface="ISHALinkpen Join" panose="03050602040000000000" pitchFamily="66" charset="77"/>
                  <a:ea typeface="ISHALinkpen Join" panose="03050602040000000000" pitchFamily="66" charset="77"/>
                </a:rPr>
                <a:t> </a:t>
              </a:r>
              <a:endParaRPr lang="en-GB" sz="700" dirty="0">
                <a:solidFill>
                  <a:sysClr val="windowText" lastClr="000000"/>
                </a:solidFill>
                <a:latin typeface="ISHALinkpen Join" panose="03050602040000000000" pitchFamily="66" charset="77"/>
                <a:ea typeface="ISHALinkpen Join" panose="03050602040000000000" pitchFamily="66" charset="77"/>
              </a:endParaRPr>
            </a:p>
            <a:p>
              <a:pPr marL="128270" marR="213995">
                <a:lnSpc>
                  <a:spcPct val="146000"/>
                </a:lnSpc>
                <a:spcBef>
                  <a:spcPts val="805"/>
                </a:spcBef>
                <a:buNone/>
              </a:pPr>
              <a:endParaRPr lang="en-GB" sz="75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6" name="Group 165">
            <a:extLst>
              <a:ext uri="{FF2B5EF4-FFF2-40B4-BE49-F238E27FC236}">
                <a16:creationId xmlns:a16="http://schemas.microsoft.com/office/drawing/2014/main" id="{D5A65B5B-F253-2EEC-B6B9-6BB3CD7BBAA2}"/>
              </a:ext>
            </a:extLst>
          </p:cNvPr>
          <p:cNvGrpSpPr>
            <a:grpSpLocks/>
          </p:cNvGrpSpPr>
          <p:nvPr/>
        </p:nvGrpSpPr>
        <p:grpSpPr>
          <a:xfrm>
            <a:off x="405797" y="2089360"/>
            <a:ext cx="1037502" cy="311934"/>
            <a:chOff x="6350" y="6350"/>
            <a:chExt cx="1037502" cy="502546"/>
          </a:xfrm>
        </p:grpSpPr>
        <p:sp>
          <p:nvSpPr>
            <p:cNvPr id="237" name="Graphic 21">
              <a:extLst>
                <a:ext uri="{FF2B5EF4-FFF2-40B4-BE49-F238E27FC236}">
                  <a16:creationId xmlns:a16="http://schemas.microsoft.com/office/drawing/2014/main" id="{1D0AD754-AA10-9066-17AF-9B3B44D517DB}"/>
                </a:ext>
              </a:extLst>
            </p:cNvPr>
            <p:cNvSpPr/>
            <p:nvPr/>
          </p:nvSpPr>
          <p:spPr>
            <a:xfrm>
              <a:off x="6350" y="6350"/>
              <a:ext cx="998855" cy="461645"/>
            </a:xfrm>
            <a:custGeom>
              <a:avLst/>
              <a:gdLst/>
              <a:ahLst/>
              <a:cxnLst/>
              <a:rect l="l" t="t" r="r" b="b"/>
              <a:pathLst>
                <a:path w="998855" h="461645">
                  <a:moveTo>
                    <a:pt x="921912" y="0"/>
                  </a:moveTo>
                  <a:lnTo>
                    <a:pt x="76942" y="0"/>
                  </a:lnTo>
                  <a:lnTo>
                    <a:pt x="46993" y="6046"/>
                  </a:lnTo>
                  <a:lnTo>
                    <a:pt x="22535" y="22536"/>
                  </a:lnTo>
                  <a:lnTo>
                    <a:pt x="6046" y="46993"/>
                  </a:lnTo>
                  <a:lnTo>
                    <a:pt x="0" y="76942"/>
                  </a:lnTo>
                  <a:lnTo>
                    <a:pt x="0" y="384702"/>
                  </a:lnTo>
                  <a:lnTo>
                    <a:pt x="6046" y="414651"/>
                  </a:lnTo>
                  <a:lnTo>
                    <a:pt x="22535" y="439108"/>
                  </a:lnTo>
                  <a:lnTo>
                    <a:pt x="46993" y="455598"/>
                  </a:lnTo>
                  <a:lnTo>
                    <a:pt x="76942" y="461645"/>
                  </a:lnTo>
                  <a:lnTo>
                    <a:pt x="921912" y="461645"/>
                  </a:lnTo>
                  <a:lnTo>
                    <a:pt x="951861" y="455598"/>
                  </a:lnTo>
                  <a:lnTo>
                    <a:pt x="976319" y="439108"/>
                  </a:lnTo>
                  <a:lnTo>
                    <a:pt x="992808" y="414651"/>
                  </a:lnTo>
                  <a:lnTo>
                    <a:pt x="998855" y="384702"/>
                  </a:lnTo>
                  <a:lnTo>
                    <a:pt x="998855" y="76942"/>
                  </a:lnTo>
                  <a:lnTo>
                    <a:pt x="992808" y="46993"/>
                  </a:lnTo>
                  <a:lnTo>
                    <a:pt x="976319" y="22536"/>
                  </a:lnTo>
                  <a:lnTo>
                    <a:pt x="951861" y="6046"/>
                  </a:lnTo>
                  <a:lnTo>
                    <a:pt x="921912"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38" name="Graphic 22">
              <a:extLst>
                <a:ext uri="{FF2B5EF4-FFF2-40B4-BE49-F238E27FC236}">
                  <a16:creationId xmlns:a16="http://schemas.microsoft.com/office/drawing/2014/main" id="{5D956069-E7AA-D082-AE9B-9C9B5D671CB7}"/>
                </a:ext>
              </a:extLst>
            </p:cNvPr>
            <p:cNvSpPr/>
            <p:nvPr/>
          </p:nvSpPr>
          <p:spPr>
            <a:xfrm>
              <a:off x="6350" y="6350"/>
              <a:ext cx="998855" cy="461645"/>
            </a:xfrm>
            <a:custGeom>
              <a:avLst/>
              <a:gdLst/>
              <a:ahLst/>
              <a:cxnLst/>
              <a:rect l="l" t="t" r="r" b="b"/>
              <a:pathLst>
                <a:path w="998855" h="461645">
                  <a:moveTo>
                    <a:pt x="0" y="76942"/>
                  </a:moveTo>
                  <a:lnTo>
                    <a:pt x="6046" y="46993"/>
                  </a:lnTo>
                  <a:lnTo>
                    <a:pt x="22535" y="22535"/>
                  </a:lnTo>
                  <a:lnTo>
                    <a:pt x="46993" y="6046"/>
                  </a:lnTo>
                  <a:lnTo>
                    <a:pt x="76942" y="0"/>
                  </a:lnTo>
                  <a:lnTo>
                    <a:pt x="921912" y="0"/>
                  </a:lnTo>
                  <a:lnTo>
                    <a:pt x="951861" y="6046"/>
                  </a:lnTo>
                  <a:lnTo>
                    <a:pt x="976319" y="22535"/>
                  </a:lnTo>
                  <a:lnTo>
                    <a:pt x="992808" y="46993"/>
                  </a:lnTo>
                  <a:lnTo>
                    <a:pt x="998855" y="76942"/>
                  </a:lnTo>
                  <a:lnTo>
                    <a:pt x="998855" y="384702"/>
                  </a:lnTo>
                  <a:lnTo>
                    <a:pt x="992808" y="414651"/>
                  </a:lnTo>
                  <a:lnTo>
                    <a:pt x="976319" y="439109"/>
                  </a:lnTo>
                  <a:lnTo>
                    <a:pt x="951861" y="455598"/>
                  </a:lnTo>
                  <a:lnTo>
                    <a:pt x="921912" y="461645"/>
                  </a:lnTo>
                  <a:lnTo>
                    <a:pt x="76942" y="461645"/>
                  </a:lnTo>
                  <a:lnTo>
                    <a:pt x="46993" y="455598"/>
                  </a:lnTo>
                  <a:lnTo>
                    <a:pt x="22535" y="439109"/>
                  </a:lnTo>
                  <a:lnTo>
                    <a:pt x="6046" y="414651"/>
                  </a:lnTo>
                  <a:lnTo>
                    <a:pt x="0" y="384702"/>
                  </a:lnTo>
                  <a:lnTo>
                    <a:pt x="0" y="7694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39" name="Graphic 23">
              <a:extLst>
                <a:ext uri="{FF2B5EF4-FFF2-40B4-BE49-F238E27FC236}">
                  <a16:creationId xmlns:a16="http://schemas.microsoft.com/office/drawing/2014/main" id="{077A8800-1965-F768-CE7D-1AE1F002B10A}"/>
                </a:ext>
              </a:extLst>
            </p:cNvPr>
            <p:cNvSpPr/>
            <p:nvPr/>
          </p:nvSpPr>
          <p:spPr>
            <a:xfrm>
              <a:off x="108964" y="105975"/>
              <a:ext cx="795655" cy="287020"/>
            </a:xfrm>
            <a:custGeom>
              <a:avLst/>
              <a:gdLst/>
              <a:ahLst/>
              <a:cxnLst/>
              <a:rect l="l" t="t" r="r" b="b"/>
              <a:pathLst>
                <a:path w="795655" h="287020">
                  <a:moveTo>
                    <a:pt x="795527" y="0"/>
                  </a:moveTo>
                  <a:lnTo>
                    <a:pt x="0" y="0"/>
                  </a:lnTo>
                  <a:lnTo>
                    <a:pt x="0" y="286512"/>
                  </a:lnTo>
                  <a:lnTo>
                    <a:pt x="795527" y="286512"/>
                  </a:lnTo>
                  <a:lnTo>
                    <a:pt x="795527"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0" name="Textbox 24">
              <a:extLst>
                <a:ext uri="{FF2B5EF4-FFF2-40B4-BE49-F238E27FC236}">
                  <a16:creationId xmlns:a16="http://schemas.microsoft.com/office/drawing/2014/main" id="{1A3485AB-745B-ECBD-1F21-C3E07FB1209F}"/>
                </a:ext>
              </a:extLst>
            </p:cNvPr>
            <p:cNvSpPr txBox="1"/>
            <p:nvPr/>
          </p:nvSpPr>
          <p:spPr>
            <a:xfrm>
              <a:off x="32297" y="34551"/>
              <a:ext cx="1011555" cy="474345"/>
            </a:xfrm>
            <a:prstGeom prst="rect">
              <a:avLst/>
            </a:prstGeom>
          </p:spPr>
          <p:txBody>
            <a:bodyPr wrap="square" lIns="0" tIns="0" rIns="0" bIns="0" rtlCol="0">
              <a:noAutofit/>
            </a:bodyPr>
            <a:lstStyle/>
            <a:p>
              <a:pPr>
                <a:spcBef>
                  <a:spcPts val="14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1270" algn="ctr">
                <a:buNone/>
              </a:pPr>
              <a:r>
                <a:rPr lang="en-US" sz="800" spc="-10" dirty="0" err="1">
                  <a:effectLst/>
                  <a:latin typeface="ISHALinkpen Print" panose="03050602040000000000" pitchFamily="66" charset="77"/>
                  <a:ea typeface="Verdana" panose="020B0604030504040204" pitchFamily="34" charset="0"/>
                  <a:cs typeface="Verdana" panose="020B0604030504040204" pitchFamily="34" charset="0"/>
                </a:rPr>
                <a:t>Maths</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67" name="Group 166">
            <a:extLst>
              <a:ext uri="{FF2B5EF4-FFF2-40B4-BE49-F238E27FC236}">
                <a16:creationId xmlns:a16="http://schemas.microsoft.com/office/drawing/2014/main" id="{F0C79A2B-BAD6-5652-3D62-200940AEFA58}"/>
              </a:ext>
            </a:extLst>
          </p:cNvPr>
          <p:cNvGrpSpPr>
            <a:grpSpLocks/>
          </p:cNvGrpSpPr>
          <p:nvPr/>
        </p:nvGrpSpPr>
        <p:grpSpPr>
          <a:xfrm>
            <a:off x="1477165" y="2097421"/>
            <a:ext cx="8865538" cy="357515"/>
            <a:chOff x="0" y="0"/>
            <a:chExt cx="7586345" cy="476884"/>
          </a:xfrm>
        </p:grpSpPr>
        <p:sp>
          <p:nvSpPr>
            <p:cNvPr id="233" name="Graphic 26">
              <a:extLst>
                <a:ext uri="{FF2B5EF4-FFF2-40B4-BE49-F238E27FC236}">
                  <a16:creationId xmlns:a16="http://schemas.microsoft.com/office/drawing/2014/main" id="{FAB076E3-3F61-DF21-1CA3-0C441E6A2026}"/>
                </a:ext>
              </a:extLst>
            </p:cNvPr>
            <p:cNvSpPr/>
            <p:nvPr/>
          </p:nvSpPr>
          <p:spPr>
            <a:xfrm>
              <a:off x="6350" y="6350"/>
              <a:ext cx="7573645" cy="464184"/>
            </a:xfrm>
            <a:custGeom>
              <a:avLst/>
              <a:gdLst/>
              <a:ahLst/>
              <a:cxnLst/>
              <a:rect l="l" t="t" r="r" b="b"/>
              <a:pathLst>
                <a:path w="7573645" h="464184">
                  <a:moveTo>
                    <a:pt x="7496276" y="0"/>
                  </a:moveTo>
                  <a:lnTo>
                    <a:pt x="77368" y="0"/>
                  </a:lnTo>
                  <a:lnTo>
                    <a:pt x="47253" y="6080"/>
                  </a:lnTo>
                  <a:lnTo>
                    <a:pt x="22660" y="22660"/>
                  </a:lnTo>
                  <a:lnTo>
                    <a:pt x="6080" y="47253"/>
                  </a:lnTo>
                  <a:lnTo>
                    <a:pt x="0" y="77368"/>
                  </a:lnTo>
                  <a:lnTo>
                    <a:pt x="0" y="386816"/>
                  </a:lnTo>
                  <a:lnTo>
                    <a:pt x="6080" y="416931"/>
                  </a:lnTo>
                  <a:lnTo>
                    <a:pt x="22660" y="441524"/>
                  </a:lnTo>
                  <a:lnTo>
                    <a:pt x="47253" y="458104"/>
                  </a:lnTo>
                  <a:lnTo>
                    <a:pt x="77368" y="464185"/>
                  </a:lnTo>
                  <a:lnTo>
                    <a:pt x="7496276" y="464185"/>
                  </a:lnTo>
                  <a:lnTo>
                    <a:pt x="7526391" y="458104"/>
                  </a:lnTo>
                  <a:lnTo>
                    <a:pt x="7550984" y="441524"/>
                  </a:lnTo>
                  <a:lnTo>
                    <a:pt x="7567564" y="416931"/>
                  </a:lnTo>
                  <a:lnTo>
                    <a:pt x="7573645" y="386816"/>
                  </a:lnTo>
                  <a:lnTo>
                    <a:pt x="7573645" y="77368"/>
                  </a:lnTo>
                  <a:lnTo>
                    <a:pt x="7567564" y="47253"/>
                  </a:lnTo>
                  <a:lnTo>
                    <a:pt x="7550984" y="22660"/>
                  </a:lnTo>
                  <a:lnTo>
                    <a:pt x="7526391" y="6080"/>
                  </a:lnTo>
                  <a:lnTo>
                    <a:pt x="7496276"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234" name="Graphic 27">
              <a:extLst>
                <a:ext uri="{FF2B5EF4-FFF2-40B4-BE49-F238E27FC236}">
                  <a16:creationId xmlns:a16="http://schemas.microsoft.com/office/drawing/2014/main" id="{57A7BEBA-E444-661D-8EC9-96B5A4BDFDB4}"/>
                </a:ext>
              </a:extLst>
            </p:cNvPr>
            <p:cNvSpPr/>
            <p:nvPr/>
          </p:nvSpPr>
          <p:spPr>
            <a:xfrm>
              <a:off x="6350" y="6350"/>
              <a:ext cx="7573645" cy="464184"/>
            </a:xfrm>
            <a:custGeom>
              <a:avLst/>
              <a:gdLst/>
              <a:ahLst/>
              <a:cxnLst/>
              <a:rect l="l" t="t" r="r" b="b"/>
              <a:pathLst>
                <a:path w="7573645" h="464184">
                  <a:moveTo>
                    <a:pt x="0" y="77368"/>
                  </a:moveTo>
                  <a:lnTo>
                    <a:pt x="6079" y="47253"/>
                  </a:lnTo>
                  <a:lnTo>
                    <a:pt x="22660" y="22660"/>
                  </a:lnTo>
                  <a:lnTo>
                    <a:pt x="47252" y="6079"/>
                  </a:lnTo>
                  <a:lnTo>
                    <a:pt x="77368" y="0"/>
                  </a:lnTo>
                  <a:lnTo>
                    <a:pt x="7496277" y="0"/>
                  </a:lnTo>
                  <a:lnTo>
                    <a:pt x="7526392" y="6079"/>
                  </a:lnTo>
                  <a:lnTo>
                    <a:pt x="7550984" y="22660"/>
                  </a:lnTo>
                  <a:lnTo>
                    <a:pt x="7567565" y="47253"/>
                  </a:lnTo>
                  <a:lnTo>
                    <a:pt x="7573645" y="77368"/>
                  </a:lnTo>
                  <a:lnTo>
                    <a:pt x="7573645" y="386816"/>
                  </a:lnTo>
                  <a:lnTo>
                    <a:pt x="7567565" y="416931"/>
                  </a:lnTo>
                  <a:lnTo>
                    <a:pt x="7550984" y="441524"/>
                  </a:lnTo>
                  <a:lnTo>
                    <a:pt x="7526392" y="458105"/>
                  </a:lnTo>
                  <a:lnTo>
                    <a:pt x="7496277" y="464185"/>
                  </a:lnTo>
                  <a:lnTo>
                    <a:pt x="77368" y="464185"/>
                  </a:lnTo>
                  <a:lnTo>
                    <a:pt x="47252" y="458105"/>
                  </a:lnTo>
                  <a:lnTo>
                    <a:pt x="22660" y="441524"/>
                  </a:lnTo>
                  <a:lnTo>
                    <a:pt x="6079" y="416931"/>
                  </a:lnTo>
                  <a:lnTo>
                    <a:pt x="0" y="386816"/>
                  </a:lnTo>
                  <a:lnTo>
                    <a:pt x="0" y="77368"/>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35" name="Graphic 28">
              <a:extLst>
                <a:ext uri="{FF2B5EF4-FFF2-40B4-BE49-F238E27FC236}">
                  <a16:creationId xmlns:a16="http://schemas.microsoft.com/office/drawing/2014/main" id="{92E45D81-777C-BC11-4DCC-05DC7CA541CB}"/>
                </a:ext>
              </a:extLst>
            </p:cNvPr>
            <p:cNvSpPr/>
            <p:nvPr/>
          </p:nvSpPr>
          <p:spPr>
            <a:xfrm>
              <a:off x="82097" y="115481"/>
              <a:ext cx="7370445" cy="314325"/>
            </a:xfrm>
            <a:custGeom>
              <a:avLst/>
              <a:gdLst/>
              <a:ahLst/>
              <a:cxnLst/>
              <a:rect l="l" t="t" r="r" b="b"/>
              <a:pathLst>
                <a:path w="7370445" h="314325">
                  <a:moveTo>
                    <a:pt x="7370064" y="0"/>
                  </a:moveTo>
                  <a:lnTo>
                    <a:pt x="0" y="0"/>
                  </a:lnTo>
                  <a:lnTo>
                    <a:pt x="0" y="158496"/>
                  </a:lnTo>
                  <a:lnTo>
                    <a:pt x="0" y="313944"/>
                  </a:lnTo>
                  <a:lnTo>
                    <a:pt x="7370064" y="313944"/>
                  </a:lnTo>
                  <a:lnTo>
                    <a:pt x="7370064" y="158496"/>
                  </a:lnTo>
                  <a:lnTo>
                    <a:pt x="7370064" y="0"/>
                  </a:lnTo>
                  <a:close/>
                </a:path>
              </a:pathLst>
            </a:custGeom>
            <a:solidFill>
              <a:srgbClr val="6B948C"/>
            </a:solidFill>
          </p:spPr>
          <p:txBody>
            <a:bodyPr wrap="square" lIns="0" tIns="0" rIns="0" bIns="0" rtlCol="0">
              <a:prstTxWarp prst="textNoShape">
                <a:avLst/>
              </a:prstTxWarp>
              <a:noAutofit/>
            </a:bodyPr>
            <a:lstStyle/>
            <a:p>
              <a:pPr lvl="0"/>
              <a:r>
                <a:rPr lang="en-GB" sz="800" dirty="0">
                  <a:latin typeface="ISHALinkpen Join" panose="03050602040000000000" pitchFamily="66" charset="77"/>
                  <a:ea typeface="ISHALinkpen Join" panose="03050602040000000000" pitchFamily="66" charset="77"/>
                </a:rPr>
                <a:t>This term in maths we will be learning about fractions. We will also begin to look at telling the time. </a:t>
              </a:r>
              <a:endParaRPr lang="en-GB" sz="800" dirty="0">
                <a:solidFill>
                  <a:sysClr val="windowText" lastClr="000000"/>
                </a:solidFill>
                <a:latin typeface="ISHALinkpen Join" panose="03050602040000000000" pitchFamily="66" charset="77"/>
                <a:ea typeface="ISHALinkpen Join" panose="03050602040000000000" pitchFamily="66" charset="77"/>
              </a:endParaRPr>
            </a:p>
            <a:p>
              <a:endParaRPr lang="en-GB" sz="900" dirty="0">
                <a:latin typeface="ISHALinkpen Print" panose="03050602040000000000" pitchFamily="66" charset="77"/>
              </a:endParaRPr>
            </a:p>
          </p:txBody>
        </p:sp>
        <p:sp>
          <p:nvSpPr>
            <p:cNvPr id="236" name="Textbox 29">
              <a:extLst>
                <a:ext uri="{FF2B5EF4-FFF2-40B4-BE49-F238E27FC236}">
                  <a16:creationId xmlns:a16="http://schemas.microsoft.com/office/drawing/2014/main" id="{892D22BC-4250-5FCE-1C1A-6B892743EDE2}"/>
                </a:ext>
              </a:extLst>
            </p:cNvPr>
            <p:cNvSpPr txBox="1"/>
            <p:nvPr/>
          </p:nvSpPr>
          <p:spPr>
            <a:xfrm>
              <a:off x="0" y="0"/>
              <a:ext cx="7586345" cy="476884"/>
            </a:xfrm>
            <a:prstGeom prst="rect">
              <a:avLst/>
            </a:prstGeom>
          </p:spPr>
          <p:txBody>
            <a:bodyPr wrap="square" lIns="0" tIns="0" rIns="0" bIns="0" rtlCol="0">
              <a:noAutofit/>
            </a:bodyPr>
            <a:lstStyle/>
            <a:p>
              <a:pPr marL="127635" marR="121285">
                <a:lnSpc>
                  <a:spcPct val="146000"/>
                </a:lnSpc>
                <a:spcBef>
                  <a:spcPts val="800"/>
                </a:spcBef>
                <a:buNone/>
              </a:pPr>
              <a:endParaRPr lang="en-GB" sz="1100" dirty="0">
                <a:effectLst/>
                <a:latin typeface="Verdana" panose="020B0604030504040204" pitchFamily="34" charset="0"/>
                <a:ea typeface="Verdana" panose="020B0604030504040204" pitchFamily="34" charset="0"/>
                <a:cs typeface="Verdana" panose="020B0604030504040204" pitchFamily="34" charset="0"/>
              </a:endParaRPr>
            </a:p>
          </p:txBody>
        </p:sp>
      </p:grpSp>
      <p:grpSp>
        <p:nvGrpSpPr>
          <p:cNvPr id="169" name="Group 168">
            <a:extLst>
              <a:ext uri="{FF2B5EF4-FFF2-40B4-BE49-F238E27FC236}">
                <a16:creationId xmlns:a16="http://schemas.microsoft.com/office/drawing/2014/main" id="{B6B19085-C149-6FED-CF74-5E631FE44650}"/>
              </a:ext>
            </a:extLst>
          </p:cNvPr>
          <p:cNvGrpSpPr>
            <a:grpSpLocks/>
          </p:cNvGrpSpPr>
          <p:nvPr/>
        </p:nvGrpSpPr>
        <p:grpSpPr>
          <a:xfrm>
            <a:off x="1552929" y="2526089"/>
            <a:ext cx="8837725" cy="345146"/>
            <a:chOff x="6350" y="6350"/>
            <a:chExt cx="7644124" cy="476250"/>
          </a:xfrm>
        </p:grpSpPr>
        <p:sp>
          <p:nvSpPr>
            <p:cNvPr id="225" name="Graphic 36">
              <a:extLst>
                <a:ext uri="{FF2B5EF4-FFF2-40B4-BE49-F238E27FC236}">
                  <a16:creationId xmlns:a16="http://schemas.microsoft.com/office/drawing/2014/main" id="{5262B615-8989-9803-82B6-93623E71FB70}"/>
                </a:ext>
              </a:extLst>
            </p:cNvPr>
            <p:cNvSpPr/>
            <p:nvPr/>
          </p:nvSpPr>
          <p:spPr>
            <a:xfrm>
              <a:off x="6350" y="6350"/>
              <a:ext cx="7573645" cy="476250"/>
            </a:xfrm>
            <a:custGeom>
              <a:avLst/>
              <a:gdLst/>
              <a:ahLst/>
              <a:cxnLst/>
              <a:rect l="l" t="t" r="r" b="b"/>
              <a:pathLst>
                <a:path w="7573645" h="476250">
                  <a:moveTo>
                    <a:pt x="7494271" y="0"/>
                  </a:moveTo>
                  <a:lnTo>
                    <a:pt x="79372" y="0"/>
                  </a:lnTo>
                  <a:lnTo>
                    <a:pt x="48476" y="6237"/>
                  </a:lnTo>
                  <a:lnTo>
                    <a:pt x="23247" y="23248"/>
                  </a:lnTo>
                  <a:lnTo>
                    <a:pt x="6237" y="48478"/>
                  </a:lnTo>
                  <a:lnTo>
                    <a:pt x="0" y="79373"/>
                  </a:lnTo>
                  <a:lnTo>
                    <a:pt x="0" y="396876"/>
                  </a:lnTo>
                  <a:lnTo>
                    <a:pt x="6237" y="427772"/>
                  </a:lnTo>
                  <a:lnTo>
                    <a:pt x="23247" y="453002"/>
                  </a:lnTo>
                  <a:lnTo>
                    <a:pt x="48476" y="470012"/>
                  </a:lnTo>
                  <a:lnTo>
                    <a:pt x="79372" y="476250"/>
                  </a:lnTo>
                  <a:lnTo>
                    <a:pt x="7494271" y="476250"/>
                  </a:lnTo>
                  <a:lnTo>
                    <a:pt x="7525166" y="470012"/>
                  </a:lnTo>
                  <a:lnTo>
                    <a:pt x="7550396" y="453002"/>
                  </a:lnTo>
                  <a:lnTo>
                    <a:pt x="7567406" y="427772"/>
                  </a:lnTo>
                  <a:lnTo>
                    <a:pt x="7573643" y="396876"/>
                  </a:lnTo>
                  <a:lnTo>
                    <a:pt x="7573643" y="79373"/>
                  </a:lnTo>
                  <a:lnTo>
                    <a:pt x="7567406" y="48478"/>
                  </a:lnTo>
                  <a:lnTo>
                    <a:pt x="7550396" y="23248"/>
                  </a:lnTo>
                  <a:lnTo>
                    <a:pt x="7525166" y="6237"/>
                  </a:lnTo>
                  <a:lnTo>
                    <a:pt x="7494271"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6" name="Graphic 37">
              <a:extLst>
                <a:ext uri="{FF2B5EF4-FFF2-40B4-BE49-F238E27FC236}">
                  <a16:creationId xmlns:a16="http://schemas.microsoft.com/office/drawing/2014/main" id="{8188806A-4C90-718A-9780-1F7F33E8EA8A}"/>
                </a:ext>
              </a:extLst>
            </p:cNvPr>
            <p:cNvSpPr/>
            <p:nvPr/>
          </p:nvSpPr>
          <p:spPr>
            <a:xfrm>
              <a:off x="6350" y="6350"/>
              <a:ext cx="7573645" cy="476250"/>
            </a:xfrm>
            <a:custGeom>
              <a:avLst/>
              <a:gdLst/>
              <a:ahLst/>
              <a:cxnLst/>
              <a:rect l="l" t="t" r="r" b="b"/>
              <a:pathLst>
                <a:path w="7573645" h="476250">
                  <a:moveTo>
                    <a:pt x="0" y="79373"/>
                  </a:moveTo>
                  <a:lnTo>
                    <a:pt x="6237" y="48477"/>
                  </a:lnTo>
                  <a:lnTo>
                    <a:pt x="23247" y="23247"/>
                  </a:lnTo>
                  <a:lnTo>
                    <a:pt x="48477" y="6237"/>
                  </a:lnTo>
                  <a:lnTo>
                    <a:pt x="79372" y="0"/>
                  </a:lnTo>
                  <a:lnTo>
                    <a:pt x="7494272" y="0"/>
                  </a:lnTo>
                  <a:lnTo>
                    <a:pt x="7525167" y="6237"/>
                  </a:lnTo>
                  <a:lnTo>
                    <a:pt x="7550397" y="23247"/>
                  </a:lnTo>
                  <a:lnTo>
                    <a:pt x="7567407" y="48477"/>
                  </a:lnTo>
                  <a:lnTo>
                    <a:pt x="7573645" y="79373"/>
                  </a:lnTo>
                  <a:lnTo>
                    <a:pt x="7573645" y="396876"/>
                  </a:lnTo>
                  <a:lnTo>
                    <a:pt x="7567407" y="427772"/>
                  </a:lnTo>
                  <a:lnTo>
                    <a:pt x="7550397" y="453002"/>
                  </a:lnTo>
                  <a:lnTo>
                    <a:pt x="7525167" y="470012"/>
                  </a:lnTo>
                  <a:lnTo>
                    <a:pt x="7494272" y="476250"/>
                  </a:lnTo>
                  <a:lnTo>
                    <a:pt x="79372" y="476250"/>
                  </a:lnTo>
                  <a:lnTo>
                    <a:pt x="48477" y="470012"/>
                  </a:lnTo>
                  <a:lnTo>
                    <a:pt x="23247" y="453002"/>
                  </a:lnTo>
                  <a:lnTo>
                    <a:pt x="6237" y="427772"/>
                  </a:lnTo>
                  <a:lnTo>
                    <a:pt x="0" y="396876"/>
                  </a:lnTo>
                  <a:lnTo>
                    <a:pt x="0" y="79373"/>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27" name="Graphic 38">
              <a:extLst>
                <a:ext uri="{FF2B5EF4-FFF2-40B4-BE49-F238E27FC236}">
                  <a16:creationId xmlns:a16="http://schemas.microsoft.com/office/drawing/2014/main" id="{4D5844B3-F4F6-D4CD-B1DA-76D8350B949F}"/>
                </a:ext>
              </a:extLst>
            </p:cNvPr>
            <p:cNvSpPr/>
            <p:nvPr/>
          </p:nvSpPr>
          <p:spPr>
            <a:xfrm>
              <a:off x="94902" y="93090"/>
              <a:ext cx="7367270" cy="320040"/>
            </a:xfrm>
            <a:custGeom>
              <a:avLst/>
              <a:gdLst/>
              <a:ahLst/>
              <a:cxnLst/>
              <a:rect l="l" t="t" r="r" b="b"/>
              <a:pathLst>
                <a:path w="7367270" h="320040">
                  <a:moveTo>
                    <a:pt x="7367016" y="0"/>
                  </a:moveTo>
                  <a:lnTo>
                    <a:pt x="0" y="0"/>
                  </a:lnTo>
                  <a:lnTo>
                    <a:pt x="0" y="161544"/>
                  </a:lnTo>
                  <a:lnTo>
                    <a:pt x="0" y="320040"/>
                  </a:lnTo>
                  <a:lnTo>
                    <a:pt x="7367016" y="320040"/>
                  </a:lnTo>
                  <a:lnTo>
                    <a:pt x="7367016" y="161544"/>
                  </a:lnTo>
                  <a:lnTo>
                    <a:pt x="7367016"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228" name="Textbox 39">
              <a:extLst>
                <a:ext uri="{FF2B5EF4-FFF2-40B4-BE49-F238E27FC236}">
                  <a16:creationId xmlns:a16="http://schemas.microsoft.com/office/drawing/2014/main" id="{1FBC9DA9-B9AF-142D-8771-EE06E3F42CF9}"/>
                </a:ext>
              </a:extLst>
            </p:cNvPr>
            <p:cNvSpPr txBox="1"/>
            <p:nvPr/>
          </p:nvSpPr>
          <p:spPr>
            <a:xfrm>
              <a:off x="64129" y="67933"/>
              <a:ext cx="7586345" cy="303691"/>
            </a:xfrm>
            <a:prstGeom prst="rect">
              <a:avLst/>
            </a:prstGeom>
          </p:spPr>
          <p:txBody>
            <a:bodyPr wrap="square" lIns="0" tIns="0" rIns="0" bIns="0" rtlCol="0">
              <a:noAutofit/>
            </a:bodyPr>
            <a:lstStyle/>
            <a:p>
              <a:pPr lvl="0"/>
              <a:r>
                <a:rPr lang="en-GB" sz="800" dirty="0">
                  <a:solidFill>
                    <a:sysClr val="windowText" lastClr="000000"/>
                  </a:solidFill>
                  <a:latin typeface="ISHALinkpen Join" panose="03050602040000000000" pitchFamily="66" charset="77"/>
                  <a:ea typeface="ISHALinkpen Join" panose="03050602040000000000" pitchFamily="66" charset="77"/>
                </a:rPr>
                <a:t>The Science focus this term will be animals including humans. The children will be sorting and classifying animals, learning about the lifecycles of humans and their basic needs and understanding food chains.</a:t>
              </a:r>
            </a:p>
          </p:txBody>
        </p:sp>
      </p:grpSp>
      <p:grpSp>
        <p:nvGrpSpPr>
          <p:cNvPr id="170" name="Group 169">
            <a:extLst>
              <a:ext uri="{FF2B5EF4-FFF2-40B4-BE49-F238E27FC236}">
                <a16:creationId xmlns:a16="http://schemas.microsoft.com/office/drawing/2014/main" id="{4114296B-231F-EE23-3BEF-00D59088ED3B}"/>
              </a:ext>
            </a:extLst>
          </p:cNvPr>
          <p:cNvGrpSpPr>
            <a:grpSpLocks/>
          </p:cNvGrpSpPr>
          <p:nvPr/>
        </p:nvGrpSpPr>
        <p:grpSpPr>
          <a:xfrm>
            <a:off x="426658" y="3467500"/>
            <a:ext cx="1111434" cy="400867"/>
            <a:chOff x="6350" y="6350"/>
            <a:chExt cx="1111434" cy="563291"/>
          </a:xfrm>
        </p:grpSpPr>
        <p:sp>
          <p:nvSpPr>
            <p:cNvPr id="221" name="Graphic 41">
              <a:extLst>
                <a:ext uri="{FF2B5EF4-FFF2-40B4-BE49-F238E27FC236}">
                  <a16:creationId xmlns:a16="http://schemas.microsoft.com/office/drawing/2014/main" id="{BAD332E5-4DE2-C277-89F8-574B5A5D739F}"/>
                </a:ext>
              </a:extLst>
            </p:cNvPr>
            <p:cNvSpPr/>
            <p:nvPr/>
          </p:nvSpPr>
          <p:spPr>
            <a:xfrm>
              <a:off x="6350" y="6350"/>
              <a:ext cx="993775" cy="495300"/>
            </a:xfrm>
            <a:custGeom>
              <a:avLst/>
              <a:gdLst/>
              <a:ahLst/>
              <a:cxnLst/>
              <a:rect l="l" t="t" r="r" b="b"/>
              <a:pathLst>
                <a:path w="993775" h="495300">
                  <a:moveTo>
                    <a:pt x="911223" y="0"/>
                  </a:moveTo>
                  <a:lnTo>
                    <a:pt x="82551" y="0"/>
                  </a:lnTo>
                  <a:lnTo>
                    <a:pt x="50418" y="6487"/>
                  </a:lnTo>
                  <a:lnTo>
                    <a:pt x="24178" y="24179"/>
                  </a:lnTo>
                  <a:lnTo>
                    <a:pt x="6487" y="50419"/>
                  </a:lnTo>
                  <a:lnTo>
                    <a:pt x="0" y="82552"/>
                  </a:lnTo>
                  <a:lnTo>
                    <a:pt x="0" y="412748"/>
                  </a:lnTo>
                  <a:lnTo>
                    <a:pt x="6487" y="444881"/>
                  </a:lnTo>
                  <a:lnTo>
                    <a:pt x="24178" y="471121"/>
                  </a:lnTo>
                  <a:lnTo>
                    <a:pt x="50418" y="488812"/>
                  </a:lnTo>
                  <a:lnTo>
                    <a:pt x="82551" y="495300"/>
                  </a:lnTo>
                  <a:lnTo>
                    <a:pt x="911223" y="495300"/>
                  </a:lnTo>
                  <a:lnTo>
                    <a:pt x="943356" y="488812"/>
                  </a:lnTo>
                  <a:lnTo>
                    <a:pt x="969596" y="471121"/>
                  </a:lnTo>
                  <a:lnTo>
                    <a:pt x="987287" y="444881"/>
                  </a:lnTo>
                  <a:lnTo>
                    <a:pt x="993774" y="412748"/>
                  </a:lnTo>
                  <a:lnTo>
                    <a:pt x="993774" y="82552"/>
                  </a:lnTo>
                  <a:lnTo>
                    <a:pt x="987287" y="50419"/>
                  </a:lnTo>
                  <a:lnTo>
                    <a:pt x="969596" y="24179"/>
                  </a:lnTo>
                  <a:lnTo>
                    <a:pt x="943356" y="6487"/>
                  </a:lnTo>
                  <a:lnTo>
                    <a:pt x="911223"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2" name="Graphic 42">
              <a:extLst>
                <a:ext uri="{FF2B5EF4-FFF2-40B4-BE49-F238E27FC236}">
                  <a16:creationId xmlns:a16="http://schemas.microsoft.com/office/drawing/2014/main" id="{78B2C716-92C9-E57A-A899-F44CF7BE3253}"/>
                </a:ext>
              </a:extLst>
            </p:cNvPr>
            <p:cNvSpPr/>
            <p:nvPr/>
          </p:nvSpPr>
          <p:spPr>
            <a:xfrm>
              <a:off x="6350" y="6350"/>
              <a:ext cx="993775" cy="495300"/>
            </a:xfrm>
            <a:custGeom>
              <a:avLst/>
              <a:gdLst/>
              <a:ahLst/>
              <a:cxnLst/>
              <a:rect l="l" t="t" r="r" b="b"/>
              <a:pathLst>
                <a:path w="993775" h="495300">
                  <a:moveTo>
                    <a:pt x="0" y="82551"/>
                  </a:moveTo>
                  <a:lnTo>
                    <a:pt x="6487" y="50418"/>
                  </a:lnTo>
                  <a:lnTo>
                    <a:pt x="24178" y="24178"/>
                  </a:lnTo>
                  <a:lnTo>
                    <a:pt x="50418" y="6487"/>
                  </a:lnTo>
                  <a:lnTo>
                    <a:pt x="82551" y="0"/>
                  </a:lnTo>
                  <a:lnTo>
                    <a:pt x="911223" y="0"/>
                  </a:lnTo>
                  <a:lnTo>
                    <a:pt x="943356" y="6487"/>
                  </a:lnTo>
                  <a:lnTo>
                    <a:pt x="969596" y="24178"/>
                  </a:lnTo>
                  <a:lnTo>
                    <a:pt x="987287" y="50418"/>
                  </a:lnTo>
                  <a:lnTo>
                    <a:pt x="993775" y="82551"/>
                  </a:lnTo>
                  <a:lnTo>
                    <a:pt x="993775" y="412748"/>
                  </a:lnTo>
                  <a:lnTo>
                    <a:pt x="987287" y="444881"/>
                  </a:lnTo>
                  <a:lnTo>
                    <a:pt x="969596" y="471121"/>
                  </a:lnTo>
                  <a:lnTo>
                    <a:pt x="943356" y="488812"/>
                  </a:lnTo>
                  <a:lnTo>
                    <a:pt x="911223" y="495300"/>
                  </a:lnTo>
                  <a:lnTo>
                    <a:pt x="82551" y="495300"/>
                  </a:lnTo>
                  <a:lnTo>
                    <a:pt x="50418" y="488812"/>
                  </a:lnTo>
                  <a:lnTo>
                    <a:pt x="24178" y="471121"/>
                  </a:lnTo>
                  <a:lnTo>
                    <a:pt x="6487" y="444881"/>
                  </a:lnTo>
                  <a:lnTo>
                    <a:pt x="0" y="412748"/>
                  </a:lnTo>
                  <a:lnTo>
                    <a:pt x="0" y="82551"/>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23" name="Graphic 43">
              <a:extLst>
                <a:ext uri="{FF2B5EF4-FFF2-40B4-BE49-F238E27FC236}">
                  <a16:creationId xmlns:a16="http://schemas.microsoft.com/office/drawing/2014/main" id="{996EB03E-76A7-7498-8525-0068E58AC103}"/>
                </a:ext>
              </a:extLst>
            </p:cNvPr>
            <p:cNvSpPr/>
            <p:nvPr/>
          </p:nvSpPr>
          <p:spPr>
            <a:xfrm>
              <a:off x="109983" y="123282"/>
              <a:ext cx="786765" cy="302260"/>
            </a:xfrm>
            <a:custGeom>
              <a:avLst/>
              <a:gdLst/>
              <a:ahLst/>
              <a:cxnLst/>
              <a:rect l="l" t="t" r="r" b="b"/>
              <a:pathLst>
                <a:path w="786765" h="302260">
                  <a:moveTo>
                    <a:pt x="786384" y="0"/>
                  </a:moveTo>
                  <a:lnTo>
                    <a:pt x="0" y="0"/>
                  </a:lnTo>
                  <a:lnTo>
                    <a:pt x="0" y="301751"/>
                  </a:lnTo>
                  <a:lnTo>
                    <a:pt x="786384" y="301751"/>
                  </a:lnTo>
                  <a:lnTo>
                    <a:pt x="78638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4" name="Textbox 44">
              <a:extLst>
                <a:ext uri="{FF2B5EF4-FFF2-40B4-BE49-F238E27FC236}">
                  <a16:creationId xmlns:a16="http://schemas.microsoft.com/office/drawing/2014/main" id="{2544D089-E815-C46E-7419-77960F68F757}"/>
                </a:ext>
              </a:extLst>
            </p:cNvPr>
            <p:cNvSpPr txBox="1"/>
            <p:nvPr/>
          </p:nvSpPr>
          <p:spPr>
            <a:xfrm>
              <a:off x="111309" y="61641"/>
              <a:ext cx="1006475" cy="508000"/>
            </a:xfrm>
            <a:prstGeom prst="rect">
              <a:avLst/>
            </a:prstGeom>
          </p:spPr>
          <p:txBody>
            <a:bodyPr wrap="square" lIns="0" tIns="0" rIns="0" bIns="0" rtlCol="0">
              <a:noAutofit/>
            </a:bodyPr>
            <a:lstStyle/>
            <a:p>
              <a:pPr>
                <a:spcBef>
                  <a:spcPts val="28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280670">
                <a:buNone/>
              </a:pPr>
              <a:r>
                <a:rPr lang="en-US" sz="900" spc="-10" dirty="0">
                  <a:effectLst/>
                  <a:latin typeface="ISHALinkpen Print" panose="03050602040000000000" pitchFamily="66" charset="77"/>
                  <a:ea typeface="Verdana" panose="020B0604030504040204" pitchFamily="34" charset="0"/>
                  <a:cs typeface="Verdana" panose="020B0604030504040204" pitchFamily="34" charset="0"/>
                </a:rPr>
                <a:t>DT</a:t>
              </a:r>
              <a:endParaRPr lang="en-GB" sz="14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1" name="Group 170">
            <a:extLst>
              <a:ext uri="{FF2B5EF4-FFF2-40B4-BE49-F238E27FC236}">
                <a16:creationId xmlns:a16="http://schemas.microsoft.com/office/drawing/2014/main" id="{B2276A7E-F13E-54CD-DCB0-4D19214B38AB}"/>
              </a:ext>
            </a:extLst>
          </p:cNvPr>
          <p:cNvGrpSpPr>
            <a:grpSpLocks/>
          </p:cNvGrpSpPr>
          <p:nvPr/>
        </p:nvGrpSpPr>
        <p:grpSpPr>
          <a:xfrm>
            <a:off x="1553765" y="3467500"/>
            <a:ext cx="8788938" cy="523220"/>
            <a:chOff x="6350" y="6350"/>
            <a:chExt cx="7611724" cy="630673"/>
          </a:xfrm>
        </p:grpSpPr>
        <p:sp>
          <p:nvSpPr>
            <p:cNvPr id="217" name="Graphic 46">
              <a:extLst>
                <a:ext uri="{FF2B5EF4-FFF2-40B4-BE49-F238E27FC236}">
                  <a16:creationId xmlns:a16="http://schemas.microsoft.com/office/drawing/2014/main" id="{3A80AAF1-2C21-3324-9DDE-26F170ED4535}"/>
                </a:ext>
              </a:extLst>
            </p:cNvPr>
            <p:cNvSpPr/>
            <p:nvPr/>
          </p:nvSpPr>
          <p:spPr>
            <a:xfrm>
              <a:off x="6350" y="6350"/>
              <a:ext cx="7573645" cy="494030"/>
            </a:xfrm>
            <a:custGeom>
              <a:avLst/>
              <a:gdLst/>
              <a:ahLst/>
              <a:cxnLst/>
              <a:rect l="l" t="t" r="r" b="b"/>
              <a:pathLst>
                <a:path w="7573645" h="494030">
                  <a:moveTo>
                    <a:pt x="7491305" y="0"/>
                  </a:moveTo>
                  <a:lnTo>
                    <a:pt x="82337" y="0"/>
                  </a:lnTo>
                  <a:lnTo>
                    <a:pt x="50287" y="6470"/>
                  </a:lnTo>
                  <a:lnTo>
                    <a:pt x="24115" y="24116"/>
                  </a:lnTo>
                  <a:lnTo>
                    <a:pt x="6470" y="50288"/>
                  </a:lnTo>
                  <a:lnTo>
                    <a:pt x="0" y="82339"/>
                  </a:lnTo>
                  <a:lnTo>
                    <a:pt x="0" y="411692"/>
                  </a:lnTo>
                  <a:lnTo>
                    <a:pt x="6470" y="443742"/>
                  </a:lnTo>
                  <a:lnTo>
                    <a:pt x="24115" y="469914"/>
                  </a:lnTo>
                  <a:lnTo>
                    <a:pt x="50287" y="487559"/>
                  </a:lnTo>
                  <a:lnTo>
                    <a:pt x="82337" y="494030"/>
                  </a:lnTo>
                  <a:lnTo>
                    <a:pt x="7491305" y="494030"/>
                  </a:lnTo>
                  <a:lnTo>
                    <a:pt x="7523355" y="487559"/>
                  </a:lnTo>
                  <a:lnTo>
                    <a:pt x="7549527" y="469914"/>
                  </a:lnTo>
                  <a:lnTo>
                    <a:pt x="7567173" y="443742"/>
                  </a:lnTo>
                  <a:lnTo>
                    <a:pt x="7573643" y="411692"/>
                  </a:lnTo>
                  <a:lnTo>
                    <a:pt x="7573643" y="82339"/>
                  </a:lnTo>
                  <a:lnTo>
                    <a:pt x="7567173" y="50288"/>
                  </a:lnTo>
                  <a:lnTo>
                    <a:pt x="7549527" y="24116"/>
                  </a:lnTo>
                  <a:lnTo>
                    <a:pt x="7523355" y="6470"/>
                  </a:lnTo>
                  <a:lnTo>
                    <a:pt x="7491305"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18" name="Graphic 47">
              <a:extLst>
                <a:ext uri="{FF2B5EF4-FFF2-40B4-BE49-F238E27FC236}">
                  <a16:creationId xmlns:a16="http://schemas.microsoft.com/office/drawing/2014/main" id="{C540085A-3C45-1B2E-F845-7E1148F55086}"/>
                </a:ext>
              </a:extLst>
            </p:cNvPr>
            <p:cNvSpPr/>
            <p:nvPr/>
          </p:nvSpPr>
          <p:spPr>
            <a:xfrm>
              <a:off x="6350" y="6350"/>
              <a:ext cx="7573645" cy="494030"/>
            </a:xfrm>
            <a:custGeom>
              <a:avLst/>
              <a:gdLst/>
              <a:ahLst/>
              <a:cxnLst/>
              <a:rect l="l" t="t" r="r" b="b"/>
              <a:pathLst>
                <a:path w="7573645" h="494030">
                  <a:moveTo>
                    <a:pt x="0" y="82338"/>
                  </a:moveTo>
                  <a:lnTo>
                    <a:pt x="6470" y="50288"/>
                  </a:lnTo>
                  <a:lnTo>
                    <a:pt x="24116" y="24116"/>
                  </a:lnTo>
                  <a:lnTo>
                    <a:pt x="50288" y="6470"/>
                  </a:lnTo>
                  <a:lnTo>
                    <a:pt x="82337" y="0"/>
                  </a:lnTo>
                  <a:lnTo>
                    <a:pt x="7491307" y="0"/>
                  </a:lnTo>
                  <a:lnTo>
                    <a:pt x="7523356" y="6470"/>
                  </a:lnTo>
                  <a:lnTo>
                    <a:pt x="7549528" y="24116"/>
                  </a:lnTo>
                  <a:lnTo>
                    <a:pt x="7567174" y="50288"/>
                  </a:lnTo>
                  <a:lnTo>
                    <a:pt x="7573645" y="82338"/>
                  </a:lnTo>
                  <a:lnTo>
                    <a:pt x="7573645" y="411691"/>
                  </a:lnTo>
                  <a:lnTo>
                    <a:pt x="7567174" y="443741"/>
                  </a:lnTo>
                  <a:lnTo>
                    <a:pt x="7549528" y="469913"/>
                  </a:lnTo>
                  <a:lnTo>
                    <a:pt x="7523356" y="487559"/>
                  </a:lnTo>
                  <a:lnTo>
                    <a:pt x="7491307" y="494030"/>
                  </a:lnTo>
                  <a:lnTo>
                    <a:pt x="82337" y="494030"/>
                  </a:lnTo>
                  <a:lnTo>
                    <a:pt x="50288" y="487559"/>
                  </a:lnTo>
                  <a:lnTo>
                    <a:pt x="24116" y="469913"/>
                  </a:lnTo>
                  <a:lnTo>
                    <a:pt x="6470" y="443741"/>
                  </a:lnTo>
                  <a:lnTo>
                    <a:pt x="0" y="411691"/>
                  </a:lnTo>
                  <a:lnTo>
                    <a:pt x="0" y="82338"/>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19" name="Graphic 48">
              <a:extLst>
                <a:ext uri="{FF2B5EF4-FFF2-40B4-BE49-F238E27FC236}">
                  <a16:creationId xmlns:a16="http://schemas.microsoft.com/office/drawing/2014/main" id="{52ACC063-F525-19C4-A269-3FBF07E27A85}"/>
                </a:ext>
              </a:extLst>
            </p:cNvPr>
            <p:cNvSpPr/>
            <p:nvPr/>
          </p:nvSpPr>
          <p:spPr>
            <a:xfrm>
              <a:off x="108837" y="83658"/>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20" name="Textbox 49">
              <a:extLst>
                <a:ext uri="{FF2B5EF4-FFF2-40B4-BE49-F238E27FC236}">
                  <a16:creationId xmlns:a16="http://schemas.microsoft.com/office/drawing/2014/main" id="{44BF7BFB-A6AC-FCC4-17F5-A3AF32FA3BBC}"/>
                </a:ext>
              </a:extLst>
            </p:cNvPr>
            <p:cNvSpPr txBox="1"/>
            <p:nvPr/>
          </p:nvSpPr>
          <p:spPr>
            <a:xfrm>
              <a:off x="31729" y="130293"/>
              <a:ext cx="7586345" cy="506730"/>
            </a:xfrm>
            <a:prstGeom prst="rect">
              <a:avLst/>
            </a:prstGeom>
          </p:spPr>
          <p:txBody>
            <a:bodyPr wrap="square" lIns="0" tIns="0" rIns="0" bIns="0" rtlCol="0">
              <a:noAutofit/>
            </a:bodyPr>
            <a:lstStyle/>
            <a:p>
              <a:pPr lvl="0"/>
              <a:r>
                <a:rPr lang="en-GB" sz="800" dirty="0">
                  <a:solidFill>
                    <a:sysClr val="windowText" lastClr="000000"/>
                  </a:solidFill>
                  <a:latin typeface="ISHALinkpen Join" panose="03050602040000000000" pitchFamily="66" charset="77"/>
                  <a:ea typeface="ISHALinkpen Join" panose="03050602040000000000" pitchFamily="66" charset="77"/>
                </a:rPr>
                <a:t>In DT children will be learning about food hygiene and safety. They will learn how to prepare fruits and vegetables before designing, evaluating and making their own product.</a:t>
              </a:r>
            </a:p>
          </p:txBody>
        </p:sp>
      </p:grpSp>
      <p:grpSp>
        <p:nvGrpSpPr>
          <p:cNvPr id="173" name="Group 172">
            <a:extLst>
              <a:ext uri="{FF2B5EF4-FFF2-40B4-BE49-F238E27FC236}">
                <a16:creationId xmlns:a16="http://schemas.microsoft.com/office/drawing/2014/main" id="{30B29479-D07A-3744-2E92-DCA81D909C47}"/>
              </a:ext>
            </a:extLst>
          </p:cNvPr>
          <p:cNvGrpSpPr>
            <a:grpSpLocks/>
          </p:cNvGrpSpPr>
          <p:nvPr/>
        </p:nvGrpSpPr>
        <p:grpSpPr>
          <a:xfrm>
            <a:off x="1569490" y="3944432"/>
            <a:ext cx="8534615" cy="622010"/>
            <a:chOff x="6350" y="6350"/>
            <a:chExt cx="7682034" cy="622010"/>
          </a:xfrm>
        </p:grpSpPr>
        <p:sp>
          <p:nvSpPr>
            <p:cNvPr id="209" name="Graphic 56">
              <a:extLst>
                <a:ext uri="{FF2B5EF4-FFF2-40B4-BE49-F238E27FC236}">
                  <a16:creationId xmlns:a16="http://schemas.microsoft.com/office/drawing/2014/main" id="{C3BF59BB-C524-63C5-9BE1-DD93CD935B0C}"/>
                </a:ext>
              </a:extLst>
            </p:cNvPr>
            <p:cNvSpPr/>
            <p:nvPr/>
          </p:nvSpPr>
          <p:spPr>
            <a:xfrm>
              <a:off x="6350" y="6350"/>
              <a:ext cx="7573645" cy="475615"/>
            </a:xfrm>
            <a:custGeom>
              <a:avLst/>
              <a:gdLst/>
              <a:ahLst/>
              <a:cxnLst/>
              <a:rect l="l" t="t" r="r" b="b"/>
              <a:pathLst>
                <a:path w="7573645" h="475615">
                  <a:moveTo>
                    <a:pt x="7494371" y="0"/>
                  </a:moveTo>
                  <a:lnTo>
                    <a:pt x="79272" y="0"/>
                  </a:lnTo>
                  <a:lnTo>
                    <a:pt x="48415" y="6229"/>
                  </a:lnTo>
                  <a:lnTo>
                    <a:pt x="23218" y="23218"/>
                  </a:lnTo>
                  <a:lnTo>
                    <a:pt x="6229" y="48416"/>
                  </a:lnTo>
                  <a:lnTo>
                    <a:pt x="0" y="79273"/>
                  </a:lnTo>
                  <a:lnTo>
                    <a:pt x="0" y="396342"/>
                  </a:lnTo>
                  <a:lnTo>
                    <a:pt x="6229" y="427199"/>
                  </a:lnTo>
                  <a:lnTo>
                    <a:pt x="23218" y="452396"/>
                  </a:lnTo>
                  <a:lnTo>
                    <a:pt x="48415" y="469385"/>
                  </a:lnTo>
                  <a:lnTo>
                    <a:pt x="79272" y="475615"/>
                  </a:lnTo>
                  <a:lnTo>
                    <a:pt x="7494371" y="475615"/>
                  </a:lnTo>
                  <a:lnTo>
                    <a:pt x="7525227" y="469385"/>
                  </a:lnTo>
                  <a:lnTo>
                    <a:pt x="7550425" y="452396"/>
                  </a:lnTo>
                  <a:lnTo>
                    <a:pt x="7567414" y="427199"/>
                  </a:lnTo>
                  <a:lnTo>
                    <a:pt x="7573643" y="396342"/>
                  </a:lnTo>
                  <a:lnTo>
                    <a:pt x="7573643" y="79273"/>
                  </a:lnTo>
                  <a:lnTo>
                    <a:pt x="7567414" y="48416"/>
                  </a:lnTo>
                  <a:lnTo>
                    <a:pt x="7550425" y="23218"/>
                  </a:lnTo>
                  <a:lnTo>
                    <a:pt x="7525227" y="6229"/>
                  </a:lnTo>
                  <a:lnTo>
                    <a:pt x="7494371"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210" name="Graphic 57">
              <a:extLst>
                <a:ext uri="{FF2B5EF4-FFF2-40B4-BE49-F238E27FC236}">
                  <a16:creationId xmlns:a16="http://schemas.microsoft.com/office/drawing/2014/main" id="{80051191-45EB-224F-7864-964916FA2849}"/>
                </a:ext>
              </a:extLst>
            </p:cNvPr>
            <p:cNvSpPr/>
            <p:nvPr/>
          </p:nvSpPr>
          <p:spPr>
            <a:xfrm>
              <a:off x="6350" y="6350"/>
              <a:ext cx="7573645" cy="475615"/>
            </a:xfrm>
            <a:custGeom>
              <a:avLst/>
              <a:gdLst/>
              <a:ahLst/>
              <a:cxnLst/>
              <a:rect l="l" t="t" r="r" b="b"/>
              <a:pathLst>
                <a:path w="7573645" h="475615">
                  <a:moveTo>
                    <a:pt x="0" y="79273"/>
                  </a:moveTo>
                  <a:lnTo>
                    <a:pt x="6229" y="48416"/>
                  </a:lnTo>
                  <a:lnTo>
                    <a:pt x="23218" y="23218"/>
                  </a:lnTo>
                  <a:lnTo>
                    <a:pt x="48416" y="6229"/>
                  </a:lnTo>
                  <a:lnTo>
                    <a:pt x="79273" y="0"/>
                  </a:lnTo>
                  <a:lnTo>
                    <a:pt x="7494372" y="0"/>
                  </a:lnTo>
                  <a:lnTo>
                    <a:pt x="7525228" y="6229"/>
                  </a:lnTo>
                  <a:lnTo>
                    <a:pt x="7550426" y="23218"/>
                  </a:lnTo>
                  <a:lnTo>
                    <a:pt x="7567415" y="48416"/>
                  </a:lnTo>
                  <a:lnTo>
                    <a:pt x="7573645" y="79273"/>
                  </a:lnTo>
                  <a:lnTo>
                    <a:pt x="7573645" y="396341"/>
                  </a:lnTo>
                  <a:lnTo>
                    <a:pt x="7567415" y="427198"/>
                  </a:lnTo>
                  <a:lnTo>
                    <a:pt x="7550426" y="452396"/>
                  </a:lnTo>
                  <a:lnTo>
                    <a:pt x="7525228" y="469385"/>
                  </a:lnTo>
                  <a:lnTo>
                    <a:pt x="7494372" y="475615"/>
                  </a:lnTo>
                  <a:lnTo>
                    <a:pt x="79273" y="475615"/>
                  </a:lnTo>
                  <a:lnTo>
                    <a:pt x="48416" y="469385"/>
                  </a:lnTo>
                  <a:lnTo>
                    <a:pt x="23218" y="452396"/>
                  </a:lnTo>
                  <a:lnTo>
                    <a:pt x="6229" y="427198"/>
                  </a:lnTo>
                  <a:lnTo>
                    <a:pt x="0" y="396341"/>
                  </a:lnTo>
                  <a:lnTo>
                    <a:pt x="0" y="79273"/>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11" name="Graphic 58">
              <a:extLst>
                <a:ext uri="{FF2B5EF4-FFF2-40B4-BE49-F238E27FC236}">
                  <a16:creationId xmlns:a16="http://schemas.microsoft.com/office/drawing/2014/main" id="{3758B8BE-6867-1AE3-D6AF-7064B60026BD}"/>
                </a:ext>
              </a:extLst>
            </p:cNvPr>
            <p:cNvSpPr/>
            <p:nvPr/>
          </p:nvSpPr>
          <p:spPr>
            <a:xfrm>
              <a:off x="108837" y="81753"/>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12" name="Textbox 59">
              <a:extLst>
                <a:ext uri="{FF2B5EF4-FFF2-40B4-BE49-F238E27FC236}">
                  <a16:creationId xmlns:a16="http://schemas.microsoft.com/office/drawing/2014/main" id="{5F646B94-B4B0-C917-668E-22EA69DD35C6}"/>
                </a:ext>
              </a:extLst>
            </p:cNvPr>
            <p:cNvSpPr txBox="1"/>
            <p:nvPr/>
          </p:nvSpPr>
          <p:spPr>
            <a:xfrm>
              <a:off x="102039" y="140045"/>
              <a:ext cx="7586345" cy="488315"/>
            </a:xfrm>
            <a:prstGeom prst="rect">
              <a:avLst/>
            </a:prstGeom>
          </p:spPr>
          <p:txBody>
            <a:bodyPr wrap="square" lIns="0" tIns="0" rIns="0" bIns="0" rtlCol="0">
              <a:noAutofit/>
            </a:bodyPr>
            <a:lstStyle/>
            <a:p>
              <a:pPr lvl="0"/>
              <a:r>
                <a:rPr lang="en-GB" sz="800" dirty="0">
                  <a:latin typeface="ISHALinkpen Join" panose="03050602040000000000" pitchFamily="66" charset="77"/>
                  <a:ea typeface="ISHALinkpen Join" panose="03050602040000000000" pitchFamily="66" charset="77"/>
                </a:rPr>
                <a:t>We will be comparing the national anthems between the two countries.  We will listen to some traditional Mexican music and learn La Bamba with some percussive accompaniment. </a:t>
              </a:r>
              <a:endParaRPr lang="en-GB" sz="800" dirty="0">
                <a:solidFill>
                  <a:sysClr val="windowText" lastClr="000000"/>
                </a:solidFill>
                <a:latin typeface="ISHALinkpen Join" panose="03050602040000000000" pitchFamily="66" charset="77"/>
                <a:ea typeface="ISHALinkpen Join" panose="03050602040000000000" pitchFamily="66" charset="77"/>
              </a:endParaRPr>
            </a:p>
          </p:txBody>
        </p:sp>
      </p:grpSp>
      <p:grpSp>
        <p:nvGrpSpPr>
          <p:cNvPr id="175" name="Group 174">
            <a:extLst>
              <a:ext uri="{FF2B5EF4-FFF2-40B4-BE49-F238E27FC236}">
                <a16:creationId xmlns:a16="http://schemas.microsoft.com/office/drawing/2014/main" id="{B4935B2E-F549-0AA9-8636-8F08EED786F9}"/>
              </a:ext>
            </a:extLst>
          </p:cNvPr>
          <p:cNvGrpSpPr>
            <a:grpSpLocks/>
          </p:cNvGrpSpPr>
          <p:nvPr/>
        </p:nvGrpSpPr>
        <p:grpSpPr>
          <a:xfrm>
            <a:off x="434941" y="5073102"/>
            <a:ext cx="1013460" cy="585889"/>
            <a:chOff x="0" y="6350"/>
            <a:chExt cx="1013460" cy="563794"/>
          </a:xfrm>
        </p:grpSpPr>
        <p:sp>
          <p:nvSpPr>
            <p:cNvPr id="201" name="Graphic 71">
              <a:extLst>
                <a:ext uri="{FF2B5EF4-FFF2-40B4-BE49-F238E27FC236}">
                  <a16:creationId xmlns:a16="http://schemas.microsoft.com/office/drawing/2014/main" id="{108FDBEA-0C05-8A75-2ACE-9D93D559FE3E}"/>
                </a:ext>
              </a:extLst>
            </p:cNvPr>
            <p:cNvSpPr/>
            <p:nvPr/>
          </p:nvSpPr>
          <p:spPr>
            <a:xfrm>
              <a:off x="6350" y="6350"/>
              <a:ext cx="1000760" cy="457200"/>
            </a:xfrm>
            <a:custGeom>
              <a:avLst/>
              <a:gdLst/>
              <a:ahLst/>
              <a:cxnLst/>
              <a:rect l="l" t="t" r="r" b="b"/>
              <a:pathLst>
                <a:path w="1000760" h="457200">
                  <a:moveTo>
                    <a:pt x="924558" y="0"/>
                  </a:moveTo>
                  <a:lnTo>
                    <a:pt x="76201" y="0"/>
                  </a:lnTo>
                  <a:lnTo>
                    <a:pt x="46540" y="5988"/>
                  </a:lnTo>
                  <a:lnTo>
                    <a:pt x="22318" y="22318"/>
                  </a:lnTo>
                  <a:lnTo>
                    <a:pt x="5988" y="46540"/>
                  </a:lnTo>
                  <a:lnTo>
                    <a:pt x="0" y="76201"/>
                  </a:lnTo>
                  <a:lnTo>
                    <a:pt x="0" y="380997"/>
                  </a:lnTo>
                  <a:lnTo>
                    <a:pt x="5988" y="410658"/>
                  </a:lnTo>
                  <a:lnTo>
                    <a:pt x="22318" y="434880"/>
                  </a:lnTo>
                  <a:lnTo>
                    <a:pt x="46540" y="451211"/>
                  </a:lnTo>
                  <a:lnTo>
                    <a:pt x="76201" y="457200"/>
                  </a:lnTo>
                  <a:lnTo>
                    <a:pt x="924558" y="457200"/>
                  </a:lnTo>
                  <a:lnTo>
                    <a:pt x="954219" y="451211"/>
                  </a:lnTo>
                  <a:lnTo>
                    <a:pt x="978441" y="434880"/>
                  </a:lnTo>
                  <a:lnTo>
                    <a:pt x="994771" y="410658"/>
                  </a:lnTo>
                  <a:lnTo>
                    <a:pt x="1000759" y="380997"/>
                  </a:lnTo>
                  <a:lnTo>
                    <a:pt x="1000759" y="76201"/>
                  </a:lnTo>
                  <a:lnTo>
                    <a:pt x="994771" y="46540"/>
                  </a:lnTo>
                  <a:lnTo>
                    <a:pt x="978441" y="22318"/>
                  </a:lnTo>
                  <a:lnTo>
                    <a:pt x="954219" y="5988"/>
                  </a:lnTo>
                  <a:lnTo>
                    <a:pt x="92455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02" name="Graphic 72">
              <a:extLst>
                <a:ext uri="{FF2B5EF4-FFF2-40B4-BE49-F238E27FC236}">
                  <a16:creationId xmlns:a16="http://schemas.microsoft.com/office/drawing/2014/main" id="{A8950B6C-B643-56BF-1464-25B6A65FDF80}"/>
                </a:ext>
              </a:extLst>
            </p:cNvPr>
            <p:cNvSpPr/>
            <p:nvPr/>
          </p:nvSpPr>
          <p:spPr>
            <a:xfrm>
              <a:off x="6350" y="6350"/>
              <a:ext cx="1000760" cy="457200"/>
            </a:xfrm>
            <a:custGeom>
              <a:avLst/>
              <a:gdLst/>
              <a:ahLst/>
              <a:cxnLst/>
              <a:rect l="l" t="t" r="r" b="b"/>
              <a:pathLst>
                <a:path w="1000760" h="457200">
                  <a:moveTo>
                    <a:pt x="0" y="76201"/>
                  </a:moveTo>
                  <a:lnTo>
                    <a:pt x="5988" y="46540"/>
                  </a:lnTo>
                  <a:lnTo>
                    <a:pt x="22318" y="22318"/>
                  </a:lnTo>
                  <a:lnTo>
                    <a:pt x="46540" y="5988"/>
                  </a:lnTo>
                  <a:lnTo>
                    <a:pt x="76201" y="0"/>
                  </a:lnTo>
                  <a:lnTo>
                    <a:pt x="924558" y="0"/>
                  </a:lnTo>
                  <a:lnTo>
                    <a:pt x="954219" y="5988"/>
                  </a:lnTo>
                  <a:lnTo>
                    <a:pt x="978440" y="22318"/>
                  </a:lnTo>
                  <a:lnTo>
                    <a:pt x="994771" y="46540"/>
                  </a:lnTo>
                  <a:lnTo>
                    <a:pt x="1000760" y="76201"/>
                  </a:lnTo>
                  <a:lnTo>
                    <a:pt x="1000760" y="380998"/>
                  </a:lnTo>
                  <a:lnTo>
                    <a:pt x="994771" y="410659"/>
                  </a:lnTo>
                  <a:lnTo>
                    <a:pt x="978440" y="434881"/>
                  </a:lnTo>
                  <a:lnTo>
                    <a:pt x="954219" y="451211"/>
                  </a:lnTo>
                  <a:lnTo>
                    <a:pt x="924558" y="457200"/>
                  </a:lnTo>
                  <a:lnTo>
                    <a:pt x="76201" y="457200"/>
                  </a:lnTo>
                  <a:lnTo>
                    <a:pt x="46540" y="451211"/>
                  </a:lnTo>
                  <a:lnTo>
                    <a:pt x="22318" y="434881"/>
                  </a:lnTo>
                  <a:lnTo>
                    <a:pt x="5988" y="410659"/>
                  </a:lnTo>
                  <a:lnTo>
                    <a:pt x="0" y="380998"/>
                  </a:lnTo>
                  <a:lnTo>
                    <a:pt x="0" y="76201"/>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03" name="Graphic 73">
              <a:extLst>
                <a:ext uri="{FF2B5EF4-FFF2-40B4-BE49-F238E27FC236}">
                  <a16:creationId xmlns:a16="http://schemas.microsoft.com/office/drawing/2014/main" id="{766B889A-D3DF-8CCB-770C-F6E5BC59477D}"/>
                </a:ext>
              </a:extLst>
            </p:cNvPr>
            <p:cNvSpPr/>
            <p:nvPr/>
          </p:nvSpPr>
          <p:spPr>
            <a:xfrm>
              <a:off x="106935" y="81119"/>
              <a:ext cx="798830" cy="307975"/>
            </a:xfrm>
            <a:custGeom>
              <a:avLst/>
              <a:gdLst/>
              <a:ahLst/>
              <a:cxnLst/>
              <a:rect l="l" t="t" r="r" b="b"/>
              <a:pathLst>
                <a:path w="798830" h="307975">
                  <a:moveTo>
                    <a:pt x="798576" y="0"/>
                  </a:moveTo>
                  <a:lnTo>
                    <a:pt x="0" y="0"/>
                  </a:lnTo>
                  <a:lnTo>
                    <a:pt x="0" y="158496"/>
                  </a:lnTo>
                  <a:lnTo>
                    <a:pt x="0" y="307848"/>
                  </a:lnTo>
                  <a:lnTo>
                    <a:pt x="798576" y="307848"/>
                  </a:lnTo>
                  <a:lnTo>
                    <a:pt x="798576" y="158496"/>
                  </a:lnTo>
                  <a:lnTo>
                    <a:pt x="79857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04" name="Textbox 74">
              <a:extLst>
                <a:ext uri="{FF2B5EF4-FFF2-40B4-BE49-F238E27FC236}">
                  <a16:creationId xmlns:a16="http://schemas.microsoft.com/office/drawing/2014/main" id="{9A7374CB-94B5-B282-F39E-7B7A64EC6A86}"/>
                </a:ext>
              </a:extLst>
            </p:cNvPr>
            <p:cNvSpPr txBox="1"/>
            <p:nvPr/>
          </p:nvSpPr>
          <p:spPr>
            <a:xfrm>
              <a:off x="0" y="100244"/>
              <a:ext cx="1013460" cy="469900"/>
            </a:xfrm>
            <a:prstGeom prst="rect">
              <a:avLst/>
            </a:prstGeom>
          </p:spPr>
          <p:txBody>
            <a:bodyPr wrap="square" lIns="0" tIns="0" rIns="0" bIns="0" rtlCol="0">
              <a:noAutofit/>
            </a:bodyPr>
            <a:lstStyle/>
            <a:p>
              <a:pPr marL="247015" marR="248285" indent="34290">
                <a:lnSpc>
                  <a:spcPct val="146000"/>
                </a:lnSpc>
                <a:spcBef>
                  <a:spcPts val="795"/>
                </a:spcBef>
                <a:buNone/>
              </a:pPr>
              <a:r>
                <a:rPr lang="en-US" sz="700" spc="-10" dirty="0">
                  <a:effectLst/>
                  <a:latin typeface="ISHALinkpen Print" panose="03050602040000000000" pitchFamily="66" charset="77"/>
                  <a:ea typeface="Verdana" panose="020B0604030504040204" pitchFamily="34" charset="0"/>
                  <a:cs typeface="Verdana" panose="020B0604030504040204" pitchFamily="34" charset="0"/>
                </a:rPr>
                <a:t>Religious Education</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6" name="Group 175">
            <a:extLst>
              <a:ext uri="{FF2B5EF4-FFF2-40B4-BE49-F238E27FC236}">
                <a16:creationId xmlns:a16="http://schemas.microsoft.com/office/drawing/2014/main" id="{B6D95952-0607-ACF8-16C2-34E7855F0067}"/>
              </a:ext>
            </a:extLst>
          </p:cNvPr>
          <p:cNvGrpSpPr>
            <a:grpSpLocks/>
          </p:cNvGrpSpPr>
          <p:nvPr/>
        </p:nvGrpSpPr>
        <p:grpSpPr>
          <a:xfrm>
            <a:off x="1538329" y="5074299"/>
            <a:ext cx="8454968" cy="579297"/>
            <a:chOff x="6350" y="6350"/>
            <a:chExt cx="7629562" cy="579297"/>
          </a:xfrm>
        </p:grpSpPr>
        <p:sp>
          <p:nvSpPr>
            <p:cNvPr id="197" name="Graphic 76">
              <a:extLst>
                <a:ext uri="{FF2B5EF4-FFF2-40B4-BE49-F238E27FC236}">
                  <a16:creationId xmlns:a16="http://schemas.microsoft.com/office/drawing/2014/main" id="{D492C16C-54CB-3CEF-0C75-05568678EFD8}"/>
                </a:ext>
              </a:extLst>
            </p:cNvPr>
            <p:cNvSpPr/>
            <p:nvPr/>
          </p:nvSpPr>
          <p:spPr>
            <a:xfrm>
              <a:off x="6350" y="6350"/>
              <a:ext cx="7589520" cy="457200"/>
            </a:xfrm>
            <a:custGeom>
              <a:avLst/>
              <a:gdLst/>
              <a:ahLst/>
              <a:cxnLst/>
              <a:rect l="l" t="t" r="r" b="b"/>
              <a:pathLst>
                <a:path w="7589520" h="457200">
                  <a:moveTo>
                    <a:pt x="7513317" y="0"/>
                  </a:moveTo>
                  <a:lnTo>
                    <a:pt x="76202" y="0"/>
                  </a:lnTo>
                  <a:lnTo>
                    <a:pt x="46541" y="5988"/>
                  </a:lnTo>
                  <a:lnTo>
                    <a:pt x="22319" y="22318"/>
                  </a:lnTo>
                  <a:lnTo>
                    <a:pt x="5988" y="46540"/>
                  </a:lnTo>
                  <a:lnTo>
                    <a:pt x="0" y="76202"/>
                  </a:lnTo>
                  <a:lnTo>
                    <a:pt x="0" y="380996"/>
                  </a:lnTo>
                  <a:lnTo>
                    <a:pt x="5988" y="410658"/>
                  </a:lnTo>
                  <a:lnTo>
                    <a:pt x="22319" y="434880"/>
                  </a:lnTo>
                  <a:lnTo>
                    <a:pt x="46541" y="451211"/>
                  </a:lnTo>
                  <a:lnTo>
                    <a:pt x="76202" y="457199"/>
                  </a:lnTo>
                  <a:lnTo>
                    <a:pt x="7513317" y="457199"/>
                  </a:lnTo>
                  <a:lnTo>
                    <a:pt x="7542978" y="451211"/>
                  </a:lnTo>
                  <a:lnTo>
                    <a:pt x="7567200" y="434880"/>
                  </a:lnTo>
                  <a:lnTo>
                    <a:pt x="7583531" y="410658"/>
                  </a:lnTo>
                  <a:lnTo>
                    <a:pt x="7589520" y="380996"/>
                  </a:lnTo>
                  <a:lnTo>
                    <a:pt x="7589520" y="76202"/>
                  </a:lnTo>
                  <a:lnTo>
                    <a:pt x="7583531" y="46540"/>
                  </a:lnTo>
                  <a:lnTo>
                    <a:pt x="7567200" y="22318"/>
                  </a:lnTo>
                  <a:lnTo>
                    <a:pt x="7542978" y="5988"/>
                  </a:lnTo>
                  <a:lnTo>
                    <a:pt x="7513317"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8" name="Graphic 77">
              <a:extLst>
                <a:ext uri="{FF2B5EF4-FFF2-40B4-BE49-F238E27FC236}">
                  <a16:creationId xmlns:a16="http://schemas.microsoft.com/office/drawing/2014/main" id="{BFFCAF4D-2072-3111-9E7D-51F87512D4A0}"/>
                </a:ext>
              </a:extLst>
            </p:cNvPr>
            <p:cNvSpPr/>
            <p:nvPr/>
          </p:nvSpPr>
          <p:spPr>
            <a:xfrm>
              <a:off x="6350" y="6350"/>
              <a:ext cx="7589520" cy="457200"/>
            </a:xfrm>
            <a:custGeom>
              <a:avLst/>
              <a:gdLst/>
              <a:ahLst/>
              <a:cxnLst/>
              <a:rect l="l" t="t" r="r" b="b"/>
              <a:pathLst>
                <a:path w="7589520" h="457200">
                  <a:moveTo>
                    <a:pt x="0" y="76202"/>
                  </a:moveTo>
                  <a:lnTo>
                    <a:pt x="5988" y="46541"/>
                  </a:lnTo>
                  <a:lnTo>
                    <a:pt x="22319" y="22319"/>
                  </a:lnTo>
                  <a:lnTo>
                    <a:pt x="46540" y="5988"/>
                  </a:lnTo>
                  <a:lnTo>
                    <a:pt x="76202" y="0"/>
                  </a:lnTo>
                  <a:lnTo>
                    <a:pt x="7513318" y="0"/>
                  </a:lnTo>
                  <a:lnTo>
                    <a:pt x="7542979" y="5988"/>
                  </a:lnTo>
                  <a:lnTo>
                    <a:pt x="7567200" y="22319"/>
                  </a:lnTo>
                  <a:lnTo>
                    <a:pt x="7583531" y="46541"/>
                  </a:lnTo>
                  <a:lnTo>
                    <a:pt x="7589520" y="76202"/>
                  </a:lnTo>
                  <a:lnTo>
                    <a:pt x="7589520" y="380997"/>
                  </a:lnTo>
                  <a:lnTo>
                    <a:pt x="7583531" y="410658"/>
                  </a:lnTo>
                  <a:lnTo>
                    <a:pt x="7567200" y="434880"/>
                  </a:lnTo>
                  <a:lnTo>
                    <a:pt x="7542979" y="451211"/>
                  </a:lnTo>
                  <a:lnTo>
                    <a:pt x="7513318" y="457200"/>
                  </a:lnTo>
                  <a:lnTo>
                    <a:pt x="76202" y="457200"/>
                  </a:lnTo>
                  <a:lnTo>
                    <a:pt x="46540" y="451211"/>
                  </a:lnTo>
                  <a:lnTo>
                    <a:pt x="22319" y="434880"/>
                  </a:lnTo>
                  <a:lnTo>
                    <a:pt x="5988" y="410658"/>
                  </a:lnTo>
                  <a:lnTo>
                    <a:pt x="0" y="380997"/>
                  </a:lnTo>
                  <a:lnTo>
                    <a:pt x="0" y="7620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99" name="Graphic 78">
              <a:extLst>
                <a:ext uri="{FF2B5EF4-FFF2-40B4-BE49-F238E27FC236}">
                  <a16:creationId xmlns:a16="http://schemas.microsoft.com/office/drawing/2014/main" id="{083AD925-11A7-B247-BFEE-4C8D186867E2}"/>
                </a:ext>
              </a:extLst>
            </p:cNvPr>
            <p:cNvSpPr/>
            <p:nvPr/>
          </p:nvSpPr>
          <p:spPr>
            <a:xfrm>
              <a:off x="107443" y="79212"/>
              <a:ext cx="7385684" cy="311150"/>
            </a:xfrm>
            <a:custGeom>
              <a:avLst/>
              <a:gdLst/>
              <a:ahLst/>
              <a:cxnLst/>
              <a:rect l="l" t="t" r="r" b="b"/>
              <a:pathLst>
                <a:path w="7385684" h="311150">
                  <a:moveTo>
                    <a:pt x="7385304" y="0"/>
                  </a:moveTo>
                  <a:lnTo>
                    <a:pt x="0" y="0"/>
                  </a:lnTo>
                  <a:lnTo>
                    <a:pt x="0" y="161544"/>
                  </a:lnTo>
                  <a:lnTo>
                    <a:pt x="0" y="310896"/>
                  </a:lnTo>
                  <a:lnTo>
                    <a:pt x="7385304" y="310896"/>
                  </a:lnTo>
                  <a:lnTo>
                    <a:pt x="7385304" y="161544"/>
                  </a:lnTo>
                  <a:lnTo>
                    <a:pt x="738530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00" name="Textbox 79">
              <a:extLst>
                <a:ext uri="{FF2B5EF4-FFF2-40B4-BE49-F238E27FC236}">
                  <a16:creationId xmlns:a16="http://schemas.microsoft.com/office/drawing/2014/main" id="{74E57D97-0857-81B9-E8DD-4FB7B40D31B3}"/>
                </a:ext>
              </a:extLst>
            </p:cNvPr>
            <p:cNvSpPr txBox="1"/>
            <p:nvPr/>
          </p:nvSpPr>
          <p:spPr>
            <a:xfrm>
              <a:off x="33692" y="115747"/>
              <a:ext cx="7602220" cy="469900"/>
            </a:xfrm>
            <a:prstGeom prst="rect">
              <a:avLst/>
            </a:prstGeom>
          </p:spPr>
          <p:txBody>
            <a:bodyPr wrap="square" lIns="0" tIns="0" rIns="0" bIns="0" rtlCol="0">
              <a:noAutofit/>
            </a:bodyPr>
            <a:lstStyle/>
            <a:p>
              <a:pPr lvl="0"/>
              <a:r>
                <a:rPr lang="en-GB" sz="800" dirty="0">
                  <a:solidFill>
                    <a:sysClr val="windowText" lastClr="000000"/>
                  </a:solidFill>
                  <a:latin typeface="ISHALinkpen Join" panose="03050602040000000000" pitchFamily="66" charset="77"/>
                  <a:ea typeface="ISHALinkpen Join" panose="03050602040000000000" pitchFamily="66" charset="77"/>
                </a:rPr>
                <a:t>Our key question this term is: Who is a Muslim and what do they believe? We will be looking into Islam and comparing their beliefs to our own and other religions that we have explored so far.  </a:t>
              </a:r>
            </a:p>
          </p:txBody>
        </p:sp>
      </p:grpSp>
      <p:grpSp>
        <p:nvGrpSpPr>
          <p:cNvPr id="177" name="Group 176">
            <a:extLst>
              <a:ext uri="{FF2B5EF4-FFF2-40B4-BE49-F238E27FC236}">
                <a16:creationId xmlns:a16="http://schemas.microsoft.com/office/drawing/2014/main" id="{29B96477-E0AA-7126-B025-CA6941F1B5E5}"/>
              </a:ext>
            </a:extLst>
          </p:cNvPr>
          <p:cNvGrpSpPr>
            <a:grpSpLocks/>
          </p:cNvGrpSpPr>
          <p:nvPr/>
        </p:nvGrpSpPr>
        <p:grpSpPr>
          <a:xfrm>
            <a:off x="448708" y="5688889"/>
            <a:ext cx="1016635" cy="406388"/>
            <a:chOff x="0" y="0"/>
            <a:chExt cx="1016635" cy="469900"/>
          </a:xfrm>
        </p:grpSpPr>
        <p:sp>
          <p:nvSpPr>
            <p:cNvPr id="193" name="Graphic 81">
              <a:extLst>
                <a:ext uri="{FF2B5EF4-FFF2-40B4-BE49-F238E27FC236}">
                  <a16:creationId xmlns:a16="http://schemas.microsoft.com/office/drawing/2014/main" id="{77F9D7FF-1F0A-9574-C126-AC8EC3A8E49B}"/>
                </a:ext>
              </a:extLst>
            </p:cNvPr>
            <p:cNvSpPr/>
            <p:nvPr/>
          </p:nvSpPr>
          <p:spPr>
            <a:xfrm>
              <a:off x="6350" y="6350"/>
              <a:ext cx="1003935" cy="457200"/>
            </a:xfrm>
            <a:custGeom>
              <a:avLst/>
              <a:gdLst/>
              <a:ahLst/>
              <a:cxnLst/>
              <a:rect l="l" t="t" r="r" b="b"/>
              <a:pathLst>
                <a:path w="1003935" h="457200">
                  <a:moveTo>
                    <a:pt x="927733" y="0"/>
                  </a:moveTo>
                  <a:lnTo>
                    <a:pt x="76202" y="0"/>
                  </a:lnTo>
                  <a:lnTo>
                    <a:pt x="46540" y="5988"/>
                  </a:lnTo>
                  <a:lnTo>
                    <a:pt x="22319" y="22318"/>
                  </a:lnTo>
                  <a:lnTo>
                    <a:pt x="5988" y="46540"/>
                  </a:lnTo>
                  <a:lnTo>
                    <a:pt x="0" y="76201"/>
                  </a:lnTo>
                  <a:lnTo>
                    <a:pt x="0" y="380997"/>
                  </a:lnTo>
                  <a:lnTo>
                    <a:pt x="5988" y="410659"/>
                  </a:lnTo>
                  <a:lnTo>
                    <a:pt x="22319" y="434880"/>
                  </a:lnTo>
                  <a:lnTo>
                    <a:pt x="46540" y="451211"/>
                  </a:lnTo>
                  <a:lnTo>
                    <a:pt x="76202" y="457199"/>
                  </a:lnTo>
                  <a:lnTo>
                    <a:pt x="927733" y="457199"/>
                  </a:lnTo>
                  <a:lnTo>
                    <a:pt x="957394" y="451211"/>
                  </a:lnTo>
                  <a:lnTo>
                    <a:pt x="981616" y="434880"/>
                  </a:lnTo>
                  <a:lnTo>
                    <a:pt x="997946" y="410659"/>
                  </a:lnTo>
                  <a:lnTo>
                    <a:pt x="1003934" y="380997"/>
                  </a:lnTo>
                  <a:lnTo>
                    <a:pt x="1003934" y="76201"/>
                  </a:lnTo>
                  <a:lnTo>
                    <a:pt x="997946" y="46540"/>
                  </a:lnTo>
                  <a:lnTo>
                    <a:pt x="981616" y="22318"/>
                  </a:lnTo>
                  <a:lnTo>
                    <a:pt x="957394" y="5988"/>
                  </a:lnTo>
                  <a:lnTo>
                    <a:pt x="927733"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4" name="Graphic 82">
              <a:extLst>
                <a:ext uri="{FF2B5EF4-FFF2-40B4-BE49-F238E27FC236}">
                  <a16:creationId xmlns:a16="http://schemas.microsoft.com/office/drawing/2014/main" id="{5D344693-21F4-379F-FEDA-5149624122F8}"/>
                </a:ext>
              </a:extLst>
            </p:cNvPr>
            <p:cNvSpPr/>
            <p:nvPr/>
          </p:nvSpPr>
          <p:spPr>
            <a:xfrm>
              <a:off x="6350" y="6350"/>
              <a:ext cx="1003935" cy="457200"/>
            </a:xfrm>
            <a:custGeom>
              <a:avLst/>
              <a:gdLst/>
              <a:ahLst/>
              <a:cxnLst/>
              <a:rect l="l" t="t" r="r" b="b"/>
              <a:pathLst>
                <a:path w="1003935" h="457200">
                  <a:moveTo>
                    <a:pt x="0" y="76202"/>
                  </a:moveTo>
                  <a:lnTo>
                    <a:pt x="5988" y="46540"/>
                  </a:lnTo>
                  <a:lnTo>
                    <a:pt x="22319" y="22319"/>
                  </a:lnTo>
                  <a:lnTo>
                    <a:pt x="46540" y="5988"/>
                  </a:lnTo>
                  <a:lnTo>
                    <a:pt x="76202" y="0"/>
                  </a:lnTo>
                  <a:lnTo>
                    <a:pt x="927733" y="0"/>
                  </a:lnTo>
                  <a:lnTo>
                    <a:pt x="957394" y="5988"/>
                  </a:lnTo>
                  <a:lnTo>
                    <a:pt x="981615" y="22319"/>
                  </a:lnTo>
                  <a:lnTo>
                    <a:pt x="997946" y="46540"/>
                  </a:lnTo>
                  <a:lnTo>
                    <a:pt x="1003935" y="76202"/>
                  </a:lnTo>
                  <a:lnTo>
                    <a:pt x="1003935" y="380998"/>
                  </a:lnTo>
                  <a:lnTo>
                    <a:pt x="997946" y="410659"/>
                  </a:lnTo>
                  <a:lnTo>
                    <a:pt x="981615" y="434880"/>
                  </a:lnTo>
                  <a:lnTo>
                    <a:pt x="957394" y="451211"/>
                  </a:lnTo>
                  <a:lnTo>
                    <a:pt x="927733" y="457200"/>
                  </a:lnTo>
                  <a:lnTo>
                    <a:pt x="76202" y="457200"/>
                  </a:lnTo>
                  <a:lnTo>
                    <a:pt x="46540" y="451211"/>
                  </a:lnTo>
                  <a:lnTo>
                    <a:pt x="22319" y="434880"/>
                  </a:lnTo>
                  <a:lnTo>
                    <a:pt x="5988" y="410659"/>
                  </a:lnTo>
                  <a:lnTo>
                    <a:pt x="0" y="380998"/>
                  </a:lnTo>
                  <a:lnTo>
                    <a:pt x="0" y="7620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95" name="Graphic 83">
              <a:extLst>
                <a:ext uri="{FF2B5EF4-FFF2-40B4-BE49-F238E27FC236}">
                  <a16:creationId xmlns:a16="http://schemas.microsoft.com/office/drawing/2014/main" id="{FA07854B-1F52-DF96-C8BB-05F82EB46526}"/>
                </a:ext>
              </a:extLst>
            </p:cNvPr>
            <p:cNvSpPr/>
            <p:nvPr/>
          </p:nvSpPr>
          <p:spPr>
            <a:xfrm>
              <a:off x="106935" y="80738"/>
              <a:ext cx="802005" cy="307975"/>
            </a:xfrm>
            <a:custGeom>
              <a:avLst/>
              <a:gdLst/>
              <a:ahLst/>
              <a:cxnLst/>
              <a:rect l="l" t="t" r="r" b="b"/>
              <a:pathLst>
                <a:path w="802005" h="307975">
                  <a:moveTo>
                    <a:pt x="801624" y="0"/>
                  </a:moveTo>
                  <a:lnTo>
                    <a:pt x="0" y="0"/>
                  </a:lnTo>
                  <a:lnTo>
                    <a:pt x="0" y="158496"/>
                  </a:lnTo>
                  <a:lnTo>
                    <a:pt x="0" y="307848"/>
                  </a:lnTo>
                  <a:lnTo>
                    <a:pt x="801624" y="307848"/>
                  </a:lnTo>
                  <a:lnTo>
                    <a:pt x="801624" y="158496"/>
                  </a:lnTo>
                  <a:lnTo>
                    <a:pt x="80162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6" name="Textbox 84">
              <a:extLst>
                <a:ext uri="{FF2B5EF4-FFF2-40B4-BE49-F238E27FC236}">
                  <a16:creationId xmlns:a16="http://schemas.microsoft.com/office/drawing/2014/main" id="{7CB41C60-78AA-E86E-0567-2C1E75FB0993}"/>
                </a:ext>
              </a:extLst>
            </p:cNvPr>
            <p:cNvSpPr txBox="1"/>
            <p:nvPr/>
          </p:nvSpPr>
          <p:spPr>
            <a:xfrm>
              <a:off x="0" y="0"/>
              <a:ext cx="1016635" cy="469900"/>
            </a:xfrm>
            <a:prstGeom prst="rect">
              <a:avLst/>
            </a:prstGeom>
          </p:spPr>
          <p:txBody>
            <a:bodyPr wrap="square" lIns="0" tIns="0" rIns="0" bIns="0" rtlCol="0">
              <a:noAutofit/>
            </a:bodyPr>
            <a:lstStyle/>
            <a:p>
              <a:pPr marL="248920" marR="250190" indent="43180">
                <a:lnSpc>
                  <a:spcPct val="146000"/>
                </a:lnSpc>
                <a:spcBef>
                  <a:spcPts val="795"/>
                </a:spcBef>
                <a:buNone/>
              </a:pPr>
              <a:r>
                <a:rPr lang="en-US" sz="700" spc="-10" dirty="0">
                  <a:effectLst/>
                  <a:latin typeface="ISHALinkpen Print" panose="03050602040000000000" pitchFamily="66" charset="77"/>
                  <a:ea typeface="Verdana" panose="020B0604030504040204" pitchFamily="34" charset="0"/>
                  <a:cs typeface="Verdana" panose="020B0604030504040204" pitchFamily="34" charset="0"/>
                </a:rPr>
                <a:t>Physical Education</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8" name="Group 177">
            <a:extLst>
              <a:ext uri="{FF2B5EF4-FFF2-40B4-BE49-F238E27FC236}">
                <a16:creationId xmlns:a16="http://schemas.microsoft.com/office/drawing/2014/main" id="{8EA63EF2-314C-9F64-BF60-C549BF4D951C}"/>
              </a:ext>
            </a:extLst>
          </p:cNvPr>
          <p:cNvGrpSpPr>
            <a:grpSpLocks/>
          </p:cNvGrpSpPr>
          <p:nvPr/>
        </p:nvGrpSpPr>
        <p:grpSpPr>
          <a:xfrm>
            <a:off x="1563028" y="5617952"/>
            <a:ext cx="8518722" cy="568313"/>
            <a:chOff x="6350" y="6350"/>
            <a:chExt cx="7701953" cy="568313"/>
          </a:xfrm>
        </p:grpSpPr>
        <p:sp>
          <p:nvSpPr>
            <p:cNvPr id="189" name="Graphic 86">
              <a:extLst>
                <a:ext uri="{FF2B5EF4-FFF2-40B4-BE49-F238E27FC236}">
                  <a16:creationId xmlns:a16="http://schemas.microsoft.com/office/drawing/2014/main" id="{0314819C-BA79-C2BF-03FF-9EBD8C564EA9}"/>
                </a:ext>
              </a:extLst>
            </p:cNvPr>
            <p:cNvSpPr/>
            <p:nvPr/>
          </p:nvSpPr>
          <p:spPr>
            <a:xfrm>
              <a:off x="6350" y="6350"/>
              <a:ext cx="7581900" cy="457200"/>
            </a:xfrm>
            <a:custGeom>
              <a:avLst/>
              <a:gdLst/>
              <a:ahLst/>
              <a:cxnLst/>
              <a:rect l="l" t="t" r="r" b="b"/>
              <a:pathLst>
                <a:path w="7581900" h="457200">
                  <a:moveTo>
                    <a:pt x="7505700" y="0"/>
                  </a:moveTo>
                  <a:lnTo>
                    <a:pt x="76200" y="0"/>
                  </a:lnTo>
                  <a:lnTo>
                    <a:pt x="46539" y="5988"/>
                  </a:lnTo>
                  <a:lnTo>
                    <a:pt x="22318" y="22318"/>
                  </a:lnTo>
                  <a:lnTo>
                    <a:pt x="5988" y="46540"/>
                  </a:lnTo>
                  <a:lnTo>
                    <a:pt x="0" y="76201"/>
                  </a:lnTo>
                  <a:lnTo>
                    <a:pt x="0" y="380998"/>
                  </a:lnTo>
                  <a:lnTo>
                    <a:pt x="5988" y="410659"/>
                  </a:lnTo>
                  <a:lnTo>
                    <a:pt x="22318" y="434881"/>
                  </a:lnTo>
                  <a:lnTo>
                    <a:pt x="46539" y="451211"/>
                  </a:lnTo>
                  <a:lnTo>
                    <a:pt x="76200" y="457199"/>
                  </a:lnTo>
                  <a:lnTo>
                    <a:pt x="7505700" y="457199"/>
                  </a:lnTo>
                  <a:lnTo>
                    <a:pt x="7535360" y="451211"/>
                  </a:lnTo>
                  <a:lnTo>
                    <a:pt x="7559581" y="434881"/>
                  </a:lnTo>
                  <a:lnTo>
                    <a:pt x="7575911" y="410659"/>
                  </a:lnTo>
                  <a:lnTo>
                    <a:pt x="7581900" y="380998"/>
                  </a:lnTo>
                  <a:lnTo>
                    <a:pt x="7581900" y="76201"/>
                  </a:lnTo>
                  <a:lnTo>
                    <a:pt x="7575911" y="46540"/>
                  </a:lnTo>
                  <a:lnTo>
                    <a:pt x="7559581" y="22318"/>
                  </a:lnTo>
                  <a:lnTo>
                    <a:pt x="7535360" y="5988"/>
                  </a:lnTo>
                  <a:lnTo>
                    <a:pt x="750570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0" name="Graphic 87">
              <a:extLst>
                <a:ext uri="{FF2B5EF4-FFF2-40B4-BE49-F238E27FC236}">
                  <a16:creationId xmlns:a16="http://schemas.microsoft.com/office/drawing/2014/main" id="{FBEAA2E5-AAEC-A2BA-13A3-1B608C800832}"/>
                </a:ext>
              </a:extLst>
            </p:cNvPr>
            <p:cNvSpPr/>
            <p:nvPr/>
          </p:nvSpPr>
          <p:spPr>
            <a:xfrm>
              <a:off x="6350" y="6350"/>
              <a:ext cx="7581900" cy="457200"/>
            </a:xfrm>
            <a:custGeom>
              <a:avLst/>
              <a:gdLst/>
              <a:ahLst/>
              <a:cxnLst/>
              <a:rect l="l" t="t" r="r" b="b"/>
              <a:pathLst>
                <a:path w="7581900" h="457200">
                  <a:moveTo>
                    <a:pt x="0" y="76201"/>
                  </a:moveTo>
                  <a:lnTo>
                    <a:pt x="5988" y="46540"/>
                  </a:lnTo>
                  <a:lnTo>
                    <a:pt x="22318" y="22318"/>
                  </a:lnTo>
                  <a:lnTo>
                    <a:pt x="46539" y="5988"/>
                  </a:lnTo>
                  <a:lnTo>
                    <a:pt x="76200" y="0"/>
                  </a:lnTo>
                  <a:lnTo>
                    <a:pt x="7505700" y="0"/>
                  </a:lnTo>
                  <a:lnTo>
                    <a:pt x="7535360" y="5988"/>
                  </a:lnTo>
                  <a:lnTo>
                    <a:pt x="7559581" y="22318"/>
                  </a:lnTo>
                  <a:lnTo>
                    <a:pt x="7575911" y="46540"/>
                  </a:lnTo>
                  <a:lnTo>
                    <a:pt x="7581900" y="76201"/>
                  </a:lnTo>
                  <a:lnTo>
                    <a:pt x="7581900" y="380998"/>
                  </a:lnTo>
                  <a:lnTo>
                    <a:pt x="7575911" y="410659"/>
                  </a:lnTo>
                  <a:lnTo>
                    <a:pt x="7559581" y="434881"/>
                  </a:lnTo>
                  <a:lnTo>
                    <a:pt x="7535360" y="451211"/>
                  </a:lnTo>
                  <a:lnTo>
                    <a:pt x="7505700" y="457200"/>
                  </a:lnTo>
                  <a:lnTo>
                    <a:pt x="76200" y="457200"/>
                  </a:lnTo>
                  <a:lnTo>
                    <a:pt x="46539" y="451211"/>
                  </a:lnTo>
                  <a:lnTo>
                    <a:pt x="22318" y="434881"/>
                  </a:lnTo>
                  <a:lnTo>
                    <a:pt x="5988" y="410659"/>
                  </a:lnTo>
                  <a:lnTo>
                    <a:pt x="0" y="380998"/>
                  </a:lnTo>
                  <a:lnTo>
                    <a:pt x="0" y="76201"/>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91" name="Graphic 88">
              <a:extLst>
                <a:ext uri="{FF2B5EF4-FFF2-40B4-BE49-F238E27FC236}">
                  <a16:creationId xmlns:a16="http://schemas.microsoft.com/office/drawing/2014/main" id="{91C4A63B-E7FC-9C65-C7AF-659721E563B6}"/>
                </a:ext>
              </a:extLst>
            </p:cNvPr>
            <p:cNvSpPr/>
            <p:nvPr/>
          </p:nvSpPr>
          <p:spPr>
            <a:xfrm>
              <a:off x="106808" y="80103"/>
              <a:ext cx="7379334" cy="307975"/>
            </a:xfrm>
            <a:custGeom>
              <a:avLst/>
              <a:gdLst/>
              <a:ahLst/>
              <a:cxnLst/>
              <a:rect l="l" t="t" r="r" b="b"/>
              <a:pathLst>
                <a:path w="7379334" h="307975">
                  <a:moveTo>
                    <a:pt x="7379208" y="0"/>
                  </a:moveTo>
                  <a:lnTo>
                    <a:pt x="0" y="0"/>
                  </a:lnTo>
                  <a:lnTo>
                    <a:pt x="0" y="158496"/>
                  </a:lnTo>
                  <a:lnTo>
                    <a:pt x="0" y="307848"/>
                  </a:lnTo>
                  <a:lnTo>
                    <a:pt x="7379208" y="307848"/>
                  </a:lnTo>
                  <a:lnTo>
                    <a:pt x="7379208" y="158496"/>
                  </a:lnTo>
                  <a:lnTo>
                    <a:pt x="737920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2" name="Textbox 89">
              <a:extLst>
                <a:ext uri="{FF2B5EF4-FFF2-40B4-BE49-F238E27FC236}">
                  <a16:creationId xmlns:a16="http://schemas.microsoft.com/office/drawing/2014/main" id="{7824B441-1D53-7E4F-F594-9E9E08088D5C}"/>
                </a:ext>
              </a:extLst>
            </p:cNvPr>
            <p:cNvSpPr txBox="1"/>
            <p:nvPr/>
          </p:nvSpPr>
          <p:spPr>
            <a:xfrm>
              <a:off x="113703" y="104763"/>
              <a:ext cx="7594600" cy="469900"/>
            </a:xfrm>
            <a:prstGeom prst="rect">
              <a:avLst/>
            </a:prstGeom>
          </p:spPr>
          <p:txBody>
            <a:bodyPr wrap="square" lIns="0" tIns="0" rIns="0" bIns="0" rtlCol="0">
              <a:noAutofit/>
            </a:bodyPr>
            <a:lstStyle/>
            <a:p>
              <a:r>
                <a:rPr lang="en-GB" sz="800" dirty="0">
                  <a:latin typeface="ISHALinkpen Join" panose="03050602040000000000" pitchFamily="66" charset="77"/>
                  <a:ea typeface="ISHALinkpen Join" panose="03050602040000000000" pitchFamily="66" charset="77"/>
                </a:rPr>
                <a:t>Pupils explore zig-zag movements and link them together in gymnastics. They learn how to work as a team and include everyone. Pupils begin to understand what makes a good team and how others feel if they are left out.</a:t>
              </a:r>
            </a:p>
          </p:txBody>
        </p:sp>
      </p:grpSp>
      <p:grpSp>
        <p:nvGrpSpPr>
          <p:cNvPr id="179" name="Group 178">
            <a:extLst>
              <a:ext uri="{FF2B5EF4-FFF2-40B4-BE49-F238E27FC236}">
                <a16:creationId xmlns:a16="http://schemas.microsoft.com/office/drawing/2014/main" id="{A6FCC6B2-7886-943F-CAF7-7ED625F09158}"/>
              </a:ext>
            </a:extLst>
          </p:cNvPr>
          <p:cNvGrpSpPr>
            <a:grpSpLocks/>
          </p:cNvGrpSpPr>
          <p:nvPr/>
        </p:nvGrpSpPr>
        <p:grpSpPr>
          <a:xfrm>
            <a:off x="411984" y="6204523"/>
            <a:ext cx="1015365" cy="406388"/>
            <a:chOff x="0" y="6350"/>
            <a:chExt cx="1015365" cy="467358"/>
          </a:xfrm>
        </p:grpSpPr>
        <p:sp>
          <p:nvSpPr>
            <p:cNvPr id="185" name="Graphic 91">
              <a:extLst>
                <a:ext uri="{FF2B5EF4-FFF2-40B4-BE49-F238E27FC236}">
                  <a16:creationId xmlns:a16="http://schemas.microsoft.com/office/drawing/2014/main" id="{BA3823AC-B86C-9BE5-CB72-1DD9EC1E3C48}"/>
                </a:ext>
              </a:extLst>
            </p:cNvPr>
            <p:cNvSpPr/>
            <p:nvPr/>
          </p:nvSpPr>
          <p:spPr>
            <a:xfrm>
              <a:off x="6350" y="6350"/>
              <a:ext cx="1002665" cy="461009"/>
            </a:xfrm>
            <a:custGeom>
              <a:avLst/>
              <a:gdLst/>
              <a:ahLst/>
              <a:cxnLst/>
              <a:rect l="l" t="t" r="r" b="b"/>
              <a:pathLst>
                <a:path w="1002665" h="461009">
                  <a:moveTo>
                    <a:pt x="925828" y="0"/>
                  </a:moveTo>
                  <a:lnTo>
                    <a:pt x="76837" y="0"/>
                  </a:lnTo>
                  <a:lnTo>
                    <a:pt x="46928" y="6038"/>
                  </a:lnTo>
                  <a:lnTo>
                    <a:pt x="22505" y="22504"/>
                  </a:lnTo>
                  <a:lnTo>
                    <a:pt x="6038" y="46928"/>
                  </a:lnTo>
                  <a:lnTo>
                    <a:pt x="0" y="76836"/>
                  </a:lnTo>
                  <a:lnTo>
                    <a:pt x="0" y="384172"/>
                  </a:lnTo>
                  <a:lnTo>
                    <a:pt x="6038" y="414081"/>
                  </a:lnTo>
                  <a:lnTo>
                    <a:pt x="22505" y="438504"/>
                  </a:lnTo>
                  <a:lnTo>
                    <a:pt x="46928" y="454971"/>
                  </a:lnTo>
                  <a:lnTo>
                    <a:pt x="76837" y="461009"/>
                  </a:lnTo>
                  <a:lnTo>
                    <a:pt x="925828" y="461009"/>
                  </a:lnTo>
                  <a:lnTo>
                    <a:pt x="955736" y="454971"/>
                  </a:lnTo>
                  <a:lnTo>
                    <a:pt x="980160" y="438504"/>
                  </a:lnTo>
                  <a:lnTo>
                    <a:pt x="996626" y="414081"/>
                  </a:lnTo>
                  <a:lnTo>
                    <a:pt x="1002664" y="384172"/>
                  </a:lnTo>
                  <a:lnTo>
                    <a:pt x="1002664" y="76836"/>
                  </a:lnTo>
                  <a:lnTo>
                    <a:pt x="996626" y="46928"/>
                  </a:lnTo>
                  <a:lnTo>
                    <a:pt x="980160" y="22504"/>
                  </a:lnTo>
                  <a:lnTo>
                    <a:pt x="955736" y="6038"/>
                  </a:lnTo>
                  <a:lnTo>
                    <a:pt x="925828"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6" name="Graphic 92">
              <a:extLst>
                <a:ext uri="{FF2B5EF4-FFF2-40B4-BE49-F238E27FC236}">
                  <a16:creationId xmlns:a16="http://schemas.microsoft.com/office/drawing/2014/main" id="{3DE11CAC-53E7-DC27-46CE-75536159C48D}"/>
                </a:ext>
              </a:extLst>
            </p:cNvPr>
            <p:cNvSpPr/>
            <p:nvPr/>
          </p:nvSpPr>
          <p:spPr>
            <a:xfrm>
              <a:off x="6350" y="6350"/>
              <a:ext cx="1002665" cy="461009"/>
            </a:xfrm>
            <a:custGeom>
              <a:avLst/>
              <a:gdLst/>
              <a:ahLst/>
              <a:cxnLst/>
              <a:rect l="l" t="t" r="r" b="b"/>
              <a:pathLst>
                <a:path w="1002665" h="461009">
                  <a:moveTo>
                    <a:pt x="0" y="76837"/>
                  </a:moveTo>
                  <a:lnTo>
                    <a:pt x="6038" y="46928"/>
                  </a:lnTo>
                  <a:lnTo>
                    <a:pt x="22505" y="22505"/>
                  </a:lnTo>
                  <a:lnTo>
                    <a:pt x="46928" y="6038"/>
                  </a:lnTo>
                  <a:lnTo>
                    <a:pt x="76836" y="0"/>
                  </a:lnTo>
                  <a:lnTo>
                    <a:pt x="925828" y="0"/>
                  </a:lnTo>
                  <a:lnTo>
                    <a:pt x="955736" y="6038"/>
                  </a:lnTo>
                  <a:lnTo>
                    <a:pt x="980159" y="22505"/>
                  </a:lnTo>
                  <a:lnTo>
                    <a:pt x="996626" y="46928"/>
                  </a:lnTo>
                  <a:lnTo>
                    <a:pt x="1002665" y="76837"/>
                  </a:lnTo>
                  <a:lnTo>
                    <a:pt x="1002665" y="384173"/>
                  </a:lnTo>
                  <a:lnTo>
                    <a:pt x="996626" y="414081"/>
                  </a:lnTo>
                  <a:lnTo>
                    <a:pt x="980159" y="438504"/>
                  </a:lnTo>
                  <a:lnTo>
                    <a:pt x="955736" y="454971"/>
                  </a:lnTo>
                  <a:lnTo>
                    <a:pt x="925828" y="461010"/>
                  </a:lnTo>
                  <a:lnTo>
                    <a:pt x="76836" y="461010"/>
                  </a:lnTo>
                  <a:lnTo>
                    <a:pt x="46928" y="454971"/>
                  </a:lnTo>
                  <a:lnTo>
                    <a:pt x="22505" y="438504"/>
                  </a:lnTo>
                  <a:lnTo>
                    <a:pt x="6038" y="414081"/>
                  </a:lnTo>
                  <a:lnTo>
                    <a:pt x="0" y="384173"/>
                  </a:lnTo>
                  <a:lnTo>
                    <a:pt x="0" y="76837"/>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87" name="Graphic 93">
              <a:extLst>
                <a:ext uri="{FF2B5EF4-FFF2-40B4-BE49-F238E27FC236}">
                  <a16:creationId xmlns:a16="http://schemas.microsoft.com/office/drawing/2014/main" id="{93636CA7-7C95-FBEC-6C52-704FB3921D04}"/>
                </a:ext>
              </a:extLst>
            </p:cNvPr>
            <p:cNvSpPr/>
            <p:nvPr/>
          </p:nvSpPr>
          <p:spPr>
            <a:xfrm>
              <a:off x="106935" y="79723"/>
              <a:ext cx="798830" cy="314325"/>
            </a:xfrm>
            <a:custGeom>
              <a:avLst/>
              <a:gdLst/>
              <a:ahLst/>
              <a:cxnLst/>
              <a:rect l="l" t="t" r="r" b="b"/>
              <a:pathLst>
                <a:path w="798830" h="314325">
                  <a:moveTo>
                    <a:pt x="798576" y="0"/>
                  </a:moveTo>
                  <a:lnTo>
                    <a:pt x="0" y="0"/>
                  </a:lnTo>
                  <a:lnTo>
                    <a:pt x="0" y="161544"/>
                  </a:lnTo>
                  <a:lnTo>
                    <a:pt x="0" y="313944"/>
                  </a:lnTo>
                  <a:lnTo>
                    <a:pt x="798576" y="313944"/>
                  </a:lnTo>
                  <a:lnTo>
                    <a:pt x="798576" y="161544"/>
                  </a:lnTo>
                  <a:lnTo>
                    <a:pt x="79857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8" name="Textbox 94">
              <a:extLst>
                <a:ext uri="{FF2B5EF4-FFF2-40B4-BE49-F238E27FC236}">
                  <a16:creationId xmlns:a16="http://schemas.microsoft.com/office/drawing/2014/main" id="{2ECEEC8A-959E-65E0-5B27-D51A4DC409C1}"/>
                </a:ext>
              </a:extLst>
            </p:cNvPr>
            <p:cNvSpPr txBox="1"/>
            <p:nvPr/>
          </p:nvSpPr>
          <p:spPr>
            <a:xfrm>
              <a:off x="0" y="92237"/>
              <a:ext cx="1015365" cy="381471"/>
            </a:xfrm>
            <a:prstGeom prst="rect">
              <a:avLst/>
            </a:prstGeom>
          </p:spPr>
          <p:txBody>
            <a:bodyPr wrap="square" lIns="0" tIns="0" rIns="0" bIns="0" rtlCol="0">
              <a:noAutofit/>
            </a:bodyPr>
            <a:lstStyle/>
            <a:p>
              <a:pPr marL="201930" marR="203200" indent="84455">
                <a:lnSpc>
                  <a:spcPct val="150000"/>
                </a:lnSpc>
                <a:spcBef>
                  <a:spcPts val="785"/>
                </a:spcBef>
                <a:buNone/>
              </a:pPr>
              <a:r>
                <a:rPr lang="en-US" sz="600" spc="-10" dirty="0">
                  <a:effectLst/>
                  <a:latin typeface="ISHALinkpen Print" panose="03050602040000000000" pitchFamily="66" charset="77"/>
                  <a:ea typeface="Verdana" panose="020B0604030504040204" pitchFamily="34" charset="0"/>
                  <a:cs typeface="Verdana" panose="020B0604030504040204" pitchFamily="34" charset="0"/>
                </a:rPr>
                <a:t>Personal Development</a:t>
              </a:r>
              <a:endParaRPr lang="en-GB" sz="105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80" name="Group 179">
            <a:extLst>
              <a:ext uri="{FF2B5EF4-FFF2-40B4-BE49-F238E27FC236}">
                <a16:creationId xmlns:a16="http://schemas.microsoft.com/office/drawing/2014/main" id="{47905BD5-6461-8E7F-9AEF-85D23F6E75FE}"/>
              </a:ext>
            </a:extLst>
          </p:cNvPr>
          <p:cNvGrpSpPr>
            <a:grpSpLocks/>
          </p:cNvGrpSpPr>
          <p:nvPr/>
        </p:nvGrpSpPr>
        <p:grpSpPr>
          <a:xfrm>
            <a:off x="1538329" y="6125475"/>
            <a:ext cx="8569089" cy="477842"/>
            <a:chOff x="6350" y="-11123"/>
            <a:chExt cx="7683335" cy="478482"/>
          </a:xfrm>
        </p:grpSpPr>
        <p:sp>
          <p:nvSpPr>
            <p:cNvPr id="181" name="Graphic 96">
              <a:extLst>
                <a:ext uri="{FF2B5EF4-FFF2-40B4-BE49-F238E27FC236}">
                  <a16:creationId xmlns:a16="http://schemas.microsoft.com/office/drawing/2014/main" id="{FE7E7108-703A-3814-D9C0-7829ED846401}"/>
                </a:ext>
              </a:extLst>
            </p:cNvPr>
            <p:cNvSpPr/>
            <p:nvPr/>
          </p:nvSpPr>
          <p:spPr>
            <a:xfrm>
              <a:off x="6350" y="6350"/>
              <a:ext cx="7573645" cy="461009"/>
            </a:xfrm>
            <a:custGeom>
              <a:avLst/>
              <a:gdLst/>
              <a:ahLst/>
              <a:cxnLst/>
              <a:rect l="l" t="t" r="r" b="b"/>
              <a:pathLst>
                <a:path w="7573645" h="461009">
                  <a:moveTo>
                    <a:pt x="7496806" y="0"/>
                  </a:moveTo>
                  <a:lnTo>
                    <a:pt x="76838" y="0"/>
                  </a:lnTo>
                  <a:lnTo>
                    <a:pt x="46929" y="6038"/>
                  </a:lnTo>
                  <a:lnTo>
                    <a:pt x="22505" y="22505"/>
                  </a:lnTo>
                  <a:lnTo>
                    <a:pt x="6038" y="46929"/>
                  </a:lnTo>
                  <a:lnTo>
                    <a:pt x="0" y="76839"/>
                  </a:lnTo>
                  <a:lnTo>
                    <a:pt x="0" y="384170"/>
                  </a:lnTo>
                  <a:lnTo>
                    <a:pt x="6038" y="414080"/>
                  </a:lnTo>
                  <a:lnTo>
                    <a:pt x="22505" y="438504"/>
                  </a:lnTo>
                  <a:lnTo>
                    <a:pt x="46929" y="454971"/>
                  </a:lnTo>
                  <a:lnTo>
                    <a:pt x="76838" y="461010"/>
                  </a:lnTo>
                  <a:lnTo>
                    <a:pt x="7496806" y="461010"/>
                  </a:lnTo>
                  <a:lnTo>
                    <a:pt x="7526715" y="454971"/>
                  </a:lnTo>
                  <a:lnTo>
                    <a:pt x="7551139" y="438504"/>
                  </a:lnTo>
                  <a:lnTo>
                    <a:pt x="7567606" y="414080"/>
                  </a:lnTo>
                  <a:lnTo>
                    <a:pt x="7573645" y="384170"/>
                  </a:lnTo>
                  <a:lnTo>
                    <a:pt x="7573645" y="76839"/>
                  </a:lnTo>
                  <a:lnTo>
                    <a:pt x="7567606" y="46929"/>
                  </a:lnTo>
                  <a:lnTo>
                    <a:pt x="7551139" y="22505"/>
                  </a:lnTo>
                  <a:lnTo>
                    <a:pt x="7526715" y="6038"/>
                  </a:lnTo>
                  <a:lnTo>
                    <a:pt x="749680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2" name="Graphic 97">
              <a:extLst>
                <a:ext uri="{FF2B5EF4-FFF2-40B4-BE49-F238E27FC236}">
                  <a16:creationId xmlns:a16="http://schemas.microsoft.com/office/drawing/2014/main" id="{2A264BB7-D328-B971-75CA-54E139B0E43B}"/>
                </a:ext>
              </a:extLst>
            </p:cNvPr>
            <p:cNvSpPr/>
            <p:nvPr/>
          </p:nvSpPr>
          <p:spPr>
            <a:xfrm>
              <a:off x="6350" y="6350"/>
              <a:ext cx="7573645" cy="461009"/>
            </a:xfrm>
            <a:custGeom>
              <a:avLst/>
              <a:gdLst/>
              <a:ahLst/>
              <a:cxnLst/>
              <a:rect l="l" t="t" r="r" b="b"/>
              <a:pathLst>
                <a:path w="7573645" h="461009">
                  <a:moveTo>
                    <a:pt x="0" y="76839"/>
                  </a:moveTo>
                  <a:lnTo>
                    <a:pt x="6038" y="46929"/>
                  </a:lnTo>
                  <a:lnTo>
                    <a:pt x="22505" y="22505"/>
                  </a:lnTo>
                  <a:lnTo>
                    <a:pt x="46929" y="6038"/>
                  </a:lnTo>
                  <a:lnTo>
                    <a:pt x="76838" y="0"/>
                  </a:lnTo>
                  <a:lnTo>
                    <a:pt x="7496807" y="0"/>
                  </a:lnTo>
                  <a:lnTo>
                    <a:pt x="7526715" y="6038"/>
                  </a:lnTo>
                  <a:lnTo>
                    <a:pt x="7551139" y="22505"/>
                  </a:lnTo>
                  <a:lnTo>
                    <a:pt x="7567606" y="46929"/>
                  </a:lnTo>
                  <a:lnTo>
                    <a:pt x="7573645" y="76839"/>
                  </a:lnTo>
                  <a:lnTo>
                    <a:pt x="7573645" y="384170"/>
                  </a:lnTo>
                  <a:lnTo>
                    <a:pt x="7567606" y="414080"/>
                  </a:lnTo>
                  <a:lnTo>
                    <a:pt x="7551139" y="438504"/>
                  </a:lnTo>
                  <a:lnTo>
                    <a:pt x="7526715" y="454971"/>
                  </a:lnTo>
                  <a:lnTo>
                    <a:pt x="7496807" y="461010"/>
                  </a:lnTo>
                  <a:lnTo>
                    <a:pt x="76838" y="461010"/>
                  </a:lnTo>
                  <a:lnTo>
                    <a:pt x="46929" y="454971"/>
                  </a:lnTo>
                  <a:lnTo>
                    <a:pt x="22505" y="438504"/>
                  </a:lnTo>
                  <a:lnTo>
                    <a:pt x="6038" y="414080"/>
                  </a:lnTo>
                  <a:lnTo>
                    <a:pt x="0" y="384170"/>
                  </a:lnTo>
                  <a:lnTo>
                    <a:pt x="0" y="76839"/>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83" name="Graphic 98">
              <a:extLst>
                <a:ext uri="{FF2B5EF4-FFF2-40B4-BE49-F238E27FC236}">
                  <a16:creationId xmlns:a16="http://schemas.microsoft.com/office/drawing/2014/main" id="{9BB1B7F0-3406-F00F-80CD-CAC32650FB92}"/>
                </a:ext>
              </a:extLst>
            </p:cNvPr>
            <p:cNvSpPr/>
            <p:nvPr/>
          </p:nvSpPr>
          <p:spPr>
            <a:xfrm>
              <a:off x="106808" y="105247"/>
              <a:ext cx="7370445" cy="287020"/>
            </a:xfrm>
            <a:custGeom>
              <a:avLst/>
              <a:gdLst/>
              <a:ahLst/>
              <a:cxnLst/>
              <a:rect l="l" t="t" r="r" b="b"/>
              <a:pathLst>
                <a:path w="7370445" h="287020">
                  <a:moveTo>
                    <a:pt x="7370063" y="0"/>
                  </a:moveTo>
                  <a:lnTo>
                    <a:pt x="0" y="0"/>
                  </a:lnTo>
                  <a:lnTo>
                    <a:pt x="0" y="286512"/>
                  </a:lnTo>
                  <a:lnTo>
                    <a:pt x="7370063" y="286512"/>
                  </a:lnTo>
                  <a:lnTo>
                    <a:pt x="7370063"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84" name="Textbox 99">
              <a:extLst>
                <a:ext uri="{FF2B5EF4-FFF2-40B4-BE49-F238E27FC236}">
                  <a16:creationId xmlns:a16="http://schemas.microsoft.com/office/drawing/2014/main" id="{8A13E6FB-A3C8-00B6-F94E-7F015CC2D3FB}"/>
                </a:ext>
              </a:extLst>
            </p:cNvPr>
            <p:cNvSpPr txBox="1"/>
            <p:nvPr/>
          </p:nvSpPr>
          <p:spPr>
            <a:xfrm>
              <a:off x="103340" y="-11123"/>
              <a:ext cx="7586345" cy="473709"/>
            </a:xfrm>
            <a:prstGeom prst="rect">
              <a:avLst/>
            </a:prstGeom>
          </p:spPr>
          <p:txBody>
            <a:bodyPr wrap="square" lIns="0" tIns="0" rIns="0" bIns="0" rtlCol="0">
              <a:noAutofit/>
            </a:bodyPr>
            <a:lstStyle/>
            <a:p>
              <a:pPr>
                <a:spcBef>
                  <a:spcPts val="135"/>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lvl="0"/>
              <a:r>
                <a:rPr lang="en-US" sz="800" dirty="0">
                  <a:latin typeface="ISHALinkpen Join" panose="03050602040000000000" pitchFamily="66" charset="77"/>
                  <a:ea typeface="ISHALinkpen Join" panose="03050602040000000000" pitchFamily="66" charset="77"/>
                </a:rPr>
                <a:t>Our character focus this term is Pride, Aspiration and Achievement and we will be reflecting on what the children are proud of and achieved so far and what ambitions they have for the future.</a:t>
              </a:r>
              <a:endParaRPr lang="en-GB" sz="800" dirty="0">
                <a:solidFill>
                  <a:sysClr val="windowText" lastClr="000000"/>
                </a:solidFill>
                <a:latin typeface="ISHALinkpen Join" panose="03050602040000000000" pitchFamily="66" charset="77"/>
                <a:ea typeface="ISHALinkpen Join" panose="03050602040000000000" pitchFamily="66" charset="77"/>
              </a:endParaRPr>
            </a:p>
          </p:txBody>
        </p:sp>
      </p:grpSp>
      <p:grpSp>
        <p:nvGrpSpPr>
          <p:cNvPr id="334" name="Group 333">
            <a:extLst>
              <a:ext uri="{FF2B5EF4-FFF2-40B4-BE49-F238E27FC236}">
                <a16:creationId xmlns:a16="http://schemas.microsoft.com/office/drawing/2014/main" id="{143D5412-15A7-FC54-1962-5F1CC7FB649B}"/>
              </a:ext>
            </a:extLst>
          </p:cNvPr>
          <p:cNvGrpSpPr>
            <a:grpSpLocks/>
          </p:cNvGrpSpPr>
          <p:nvPr/>
        </p:nvGrpSpPr>
        <p:grpSpPr>
          <a:xfrm>
            <a:off x="1563028" y="4512231"/>
            <a:ext cx="8507118" cy="592245"/>
            <a:chOff x="6350" y="6350"/>
            <a:chExt cx="7660591" cy="592245"/>
          </a:xfrm>
        </p:grpSpPr>
        <p:sp>
          <p:nvSpPr>
            <p:cNvPr id="335" name="Graphic 56">
              <a:extLst>
                <a:ext uri="{FF2B5EF4-FFF2-40B4-BE49-F238E27FC236}">
                  <a16:creationId xmlns:a16="http://schemas.microsoft.com/office/drawing/2014/main" id="{FB17B8F9-15A5-1879-B6A9-5B5BCBEC8D3B}"/>
                </a:ext>
              </a:extLst>
            </p:cNvPr>
            <p:cNvSpPr/>
            <p:nvPr/>
          </p:nvSpPr>
          <p:spPr>
            <a:xfrm>
              <a:off x="6350" y="6350"/>
              <a:ext cx="7573645" cy="475615"/>
            </a:xfrm>
            <a:custGeom>
              <a:avLst/>
              <a:gdLst/>
              <a:ahLst/>
              <a:cxnLst/>
              <a:rect l="l" t="t" r="r" b="b"/>
              <a:pathLst>
                <a:path w="7573645" h="475615">
                  <a:moveTo>
                    <a:pt x="7494371" y="0"/>
                  </a:moveTo>
                  <a:lnTo>
                    <a:pt x="79272" y="0"/>
                  </a:lnTo>
                  <a:lnTo>
                    <a:pt x="48415" y="6229"/>
                  </a:lnTo>
                  <a:lnTo>
                    <a:pt x="23218" y="23218"/>
                  </a:lnTo>
                  <a:lnTo>
                    <a:pt x="6229" y="48416"/>
                  </a:lnTo>
                  <a:lnTo>
                    <a:pt x="0" y="79273"/>
                  </a:lnTo>
                  <a:lnTo>
                    <a:pt x="0" y="396342"/>
                  </a:lnTo>
                  <a:lnTo>
                    <a:pt x="6229" y="427199"/>
                  </a:lnTo>
                  <a:lnTo>
                    <a:pt x="23218" y="452396"/>
                  </a:lnTo>
                  <a:lnTo>
                    <a:pt x="48415" y="469385"/>
                  </a:lnTo>
                  <a:lnTo>
                    <a:pt x="79272" y="475615"/>
                  </a:lnTo>
                  <a:lnTo>
                    <a:pt x="7494371" y="475615"/>
                  </a:lnTo>
                  <a:lnTo>
                    <a:pt x="7525227" y="469385"/>
                  </a:lnTo>
                  <a:lnTo>
                    <a:pt x="7550425" y="452396"/>
                  </a:lnTo>
                  <a:lnTo>
                    <a:pt x="7567414" y="427199"/>
                  </a:lnTo>
                  <a:lnTo>
                    <a:pt x="7573643" y="396342"/>
                  </a:lnTo>
                  <a:lnTo>
                    <a:pt x="7573643" y="79273"/>
                  </a:lnTo>
                  <a:lnTo>
                    <a:pt x="7567414" y="48416"/>
                  </a:lnTo>
                  <a:lnTo>
                    <a:pt x="7550425" y="23218"/>
                  </a:lnTo>
                  <a:lnTo>
                    <a:pt x="7525227" y="6229"/>
                  </a:lnTo>
                  <a:lnTo>
                    <a:pt x="7494371"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36" name="Graphic 57">
              <a:extLst>
                <a:ext uri="{FF2B5EF4-FFF2-40B4-BE49-F238E27FC236}">
                  <a16:creationId xmlns:a16="http://schemas.microsoft.com/office/drawing/2014/main" id="{F2427D89-EC6B-EE35-05E0-2B7AD38DE582}"/>
                </a:ext>
              </a:extLst>
            </p:cNvPr>
            <p:cNvSpPr/>
            <p:nvPr/>
          </p:nvSpPr>
          <p:spPr>
            <a:xfrm>
              <a:off x="6350" y="6350"/>
              <a:ext cx="7573645" cy="475615"/>
            </a:xfrm>
            <a:custGeom>
              <a:avLst/>
              <a:gdLst/>
              <a:ahLst/>
              <a:cxnLst/>
              <a:rect l="l" t="t" r="r" b="b"/>
              <a:pathLst>
                <a:path w="7573645" h="475615">
                  <a:moveTo>
                    <a:pt x="0" y="79273"/>
                  </a:moveTo>
                  <a:lnTo>
                    <a:pt x="6229" y="48416"/>
                  </a:lnTo>
                  <a:lnTo>
                    <a:pt x="23218" y="23218"/>
                  </a:lnTo>
                  <a:lnTo>
                    <a:pt x="48416" y="6229"/>
                  </a:lnTo>
                  <a:lnTo>
                    <a:pt x="79273" y="0"/>
                  </a:lnTo>
                  <a:lnTo>
                    <a:pt x="7494372" y="0"/>
                  </a:lnTo>
                  <a:lnTo>
                    <a:pt x="7525228" y="6229"/>
                  </a:lnTo>
                  <a:lnTo>
                    <a:pt x="7550426" y="23218"/>
                  </a:lnTo>
                  <a:lnTo>
                    <a:pt x="7567415" y="48416"/>
                  </a:lnTo>
                  <a:lnTo>
                    <a:pt x="7573645" y="79273"/>
                  </a:lnTo>
                  <a:lnTo>
                    <a:pt x="7573645" y="396341"/>
                  </a:lnTo>
                  <a:lnTo>
                    <a:pt x="7567415" y="427198"/>
                  </a:lnTo>
                  <a:lnTo>
                    <a:pt x="7550426" y="452396"/>
                  </a:lnTo>
                  <a:lnTo>
                    <a:pt x="7525228" y="469385"/>
                  </a:lnTo>
                  <a:lnTo>
                    <a:pt x="7494372" y="475615"/>
                  </a:lnTo>
                  <a:lnTo>
                    <a:pt x="79273" y="475615"/>
                  </a:lnTo>
                  <a:lnTo>
                    <a:pt x="48416" y="469385"/>
                  </a:lnTo>
                  <a:lnTo>
                    <a:pt x="23218" y="452396"/>
                  </a:lnTo>
                  <a:lnTo>
                    <a:pt x="6229" y="427198"/>
                  </a:lnTo>
                  <a:lnTo>
                    <a:pt x="0" y="396341"/>
                  </a:lnTo>
                  <a:lnTo>
                    <a:pt x="0" y="79273"/>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337" name="Graphic 58">
              <a:extLst>
                <a:ext uri="{FF2B5EF4-FFF2-40B4-BE49-F238E27FC236}">
                  <a16:creationId xmlns:a16="http://schemas.microsoft.com/office/drawing/2014/main" id="{28F8C4F2-85B8-629A-D853-18F69BD8BC44}"/>
                </a:ext>
              </a:extLst>
            </p:cNvPr>
            <p:cNvSpPr/>
            <p:nvPr/>
          </p:nvSpPr>
          <p:spPr>
            <a:xfrm>
              <a:off x="108837" y="81753"/>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338" name="Textbox 59">
              <a:extLst>
                <a:ext uri="{FF2B5EF4-FFF2-40B4-BE49-F238E27FC236}">
                  <a16:creationId xmlns:a16="http://schemas.microsoft.com/office/drawing/2014/main" id="{923CFD6D-294D-368D-AD2A-10EE68B47DF1}"/>
                </a:ext>
              </a:extLst>
            </p:cNvPr>
            <p:cNvSpPr txBox="1"/>
            <p:nvPr/>
          </p:nvSpPr>
          <p:spPr>
            <a:xfrm>
              <a:off x="80596" y="110280"/>
              <a:ext cx="7586345" cy="488315"/>
            </a:xfrm>
            <a:prstGeom prst="rect">
              <a:avLst/>
            </a:prstGeom>
          </p:spPr>
          <p:txBody>
            <a:bodyPr wrap="square" lIns="0" tIns="0" rIns="0" bIns="0" rtlCol="0">
              <a:noAutofit/>
            </a:bodyPr>
            <a:lstStyle/>
            <a:p>
              <a:pPr lvl="0"/>
              <a:r>
                <a:rPr lang="en-GB" sz="800" dirty="0">
                  <a:solidFill>
                    <a:sysClr val="windowText" lastClr="000000"/>
                  </a:solidFill>
                  <a:latin typeface="ISHALinkpen Join" panose="03050602040000000000" pitchFamily="66" charset="77"/>
                  <a:ea typeface="ISHALinkpen Join" panose="03050602040000000000" pitchFamily="66" charset="77"/>
                </a:rPr>
                <a:t>Our computing focus for this </a:t>
              </a:r>
              <a:r>
                <a:rPr lang="en-GB" sz="800">
                  <a:solidFill>
                    <a:sysClr val="windowText" lastClr="000000"/>
                  </a:solidFill>
                  <a:latin typeface="ISHALinkpen Join" panose="03050602040000000000" pitchFamily="66" charset="77"/>
                  <a:ea typeface="ISHALinkpen Join" panose="03050602040000000000" pitchFamily="66" charset="77"/>
                </a:rPr>
                <a:t>term is Robotics</a:t>
              </a:r>
              <a:r>
                <a:rPr lang="en-GB" sz="800" dirty="0">
                  <a:solidFill>
                    <a:sysClr val="windowText" lastClr="000000"/>
                  </a:solidFill>
                  <a:latin typeface="ISHALinkpen Join" panose="03050602040000000000" pitchFamily="66" charset="77"/>
                  <a:ea typeface="ISHALinkpen Join" panose="03050602040000000000" pitchFamily="66" charset="77"/>
                </a:rPr>
                <a:t>. </a:t>
              </a:r>
            </a:p>
          </p:txBody>
        </p:sp>
      </p:grpSp>
      <p:grpSp>
        <p:nvGrpSpPr>
          <p:cNvPr id="342" name="Group 341">
            <a:extLst>
              <a:ext uri="{FF2B5EF4-FFF2-40B4-BE49-F238E27FC236}">
                <a16:creationId xmlns:a16="http://schemas.microsoft.com/office/drawing/2014/main" id="{3010DEF1-479E-35CA-6130-B83FC99BD4B5}"/>
              </a:ext>
            </a:extLst>
          </p:cNvPr>
          <p:cNvGrpSpPr>
            <a:grpSpLocks/>
          </p:cNvGrpSpPr>
          <p:nvPr/>
        </p:nvGrpSpPr>
        <p:grpSpPr>
          <a:xfrm>
            <a:off x="438992" y="3947483"/>
            <a:ext cx="1019810" cy="488315"/>
            <a:chOff x="0" y="0"/>
            <a:chExt cx="1019810" cy="488315"/>
          </a:xfrm>
        </p:grpSpPr>
        <p:sp>
          <p:nvSpPr>
            <p:cNvPr id="343" name="Graphic 51">
              <a:extLst>
                <a:ext uri="{FF2B5EF4-FFF2-40B4-BE49-F238E27FC236}">
                  <a16:creationId xmlns:a16="http://schemas.microsoft.com/office/drawing/2014/main" id="{B0FE55A1-0D25-C746-7B59-33A4B2CE859E}"/>
                </a:ext>
              </a:extLst>
            </p:cNvPr>
            <p:cNvSpPr/>
            <p:nvPr/>
          </p:nvSpPr>
          <p:spPr>
            <a:xfrm>
              <a:off x="6350" y="6350"/>
              <a:ext cx="1007110" cy="475615"/>
            </a:xfrm>
            <a:custGeom>
              <a:avLst/>
              <a:gdLst/>
              <a:ahLst/>
              <a:cxnLst/>
              <a:rect l="l" t="t" r="r" b="b"/>
              <a:pathLst>
                <a:path w="1007110" h="475615">
                  <a:moveTo>
                    <a:pt x="927840" y="0"/>
                  </a:moveTo>
                  <a:lnTo>
                    <a:pt x="79270" y="0"/>
                  </a:lnTo>
                  <a:lnTo>
                    <a:pt x="48414" y="6229"/>
                  </a:lnTo>
                  <a:lnTo>
                    <a:pt x="23217" y="23218"/>
                  </a:lnTo>
                  <a:lnTo>
                    <a:pt x="6229" y="48415"/>
                  </a:lnTo>
                  <a:lnTo>
                    <a:pt x="0" y="79270"/>
                  </a:lnTo>
                  <a:lnTo>
                    <a:pt x="0" y="396345"/>
                  </a:lnTo>
                  <a:lnTo>
                    <a:pt x="6229" y="427200"/>
                  </a:lnTo>
                  <a:lnTo>
                    <a:pt x="23217" y="452397"/>
                  </a:lnTo>
                  <a:lnTo>
                    <a:pt x="48414" y="469385"/>
                  </a:lnTo>
                  <a:lnTo>
                    <a:pt x="79270" y="475615"/>
                  </a:lnTo>
                  <a:lnTo>
                    <a:pt x="927840" y="475615"/>
                  </a:lnTo>
                  <a:lnTo>
                    <a:pt x="958695" y="469385"/>
                  </a:lnTo>
                  <a:lnTo>
                    <a:pt x="983892" y="452397"/>
                  </a:lnTo>
                  <a:lnTo>
                    <a:pt x="1000880" y="427200"/>
                  </a:lnTo>
                  <a:lnTo>
                    <a:pt x="1007109" y="396345"/>
                  </a:lnTo>
                  <a:lnTo>
                    <a:pt x="1007109" y="79270"/>
                  </a:lnTo>
                  <a:lnTo>
                    <a:pt x="1000880" y="48415"/>
                  </a:lnTo>
                  <a:lnTo>
                    <a:pt x="983892" y="23218"/>
                  </a:lnTo>
                  <a:lnTo>
                    <a:pt x="958695" y="6229"/>
                  </a:lnTo>
                  <a:lnTo>
                    <a:pt x="92784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44" name="Graphic 52">
              <a:extLst>
                <a:ext uri="{FF2B5EF4-FFF2-40B4-BE49-F238E27FC236}">
                  <a16:creationId xmlns:a16="http://schemas.microsoft.com/office/drawing/2014/main" id="{98C7D89B-CF6B-8E3B-B5E9-915F1B6704D2}"/>
                </a:ext>
              </a:extLst>
            </p:cNvPr>
            <p:cNvSpPr/>
            <p:nvPr/>
          </p:nvSpPr>
          <p:spPr>
            <a:xfrm>
              <a:off x="6350" y="6350"/>
              <a:ext cx="1007110" cy="475615"/>
            </a:xfrm>
            <a:custGeom>
              <a:avLst/>
              <a:gdLst/>
              <a:ahLst/>
              <a:cxnLst/>
              <a:rect l="l" t="t" r="r" b="b"/>
              <a:pathLst>
                <a:path w="1007110" h="475615">
                  <a:moveTo>
                    <a:pt x="0" y="79270"/>
                  </a:moveTo>
                  <a:lnTo>
                    <a:pt x="6229" y="48414"/>
                  </a:lnTo>
                  <a:lnTo>
                    <a:pt x="23217" y="23217"/>
                  </a:lnTo>
                  <a:lnTo>
                    <a:pt x="48414" y="6229"/>
                  </a:lnTo>
                  <a:lnTo>
                    <a:pt x="79270" y="0"/>
                  </a:lnTo>
                  <a:lnTo>
                    <a:pt x="927839" y="0"/>
                  </a:lnTo>
                  <a:lnTo>
                    <a:pt x="958695" y="6229"/>
                  </a:lnTo>
                  <a:lnTo>
                    <a:pt x="983892" y="23217"/>
                  </a:lnTo>
                  <a:lnTo>
                    <a:pt x="1000880" y="48414"/>
                  </a:lnTo>
                  <a:lnTo>
                    <a:pt x="1007110" y="79270"/>
                  </a:lnTo>
                  <a:lnTo>
                    <a:pt x="1007110" y="396344"/>
                  </a:lnTo>
                  <a:lnTo>
                    <a:pt x="1000880" y="427200"/>
                  </a:lnTo>
                  <a:lnTo>
                    <a:pt x="983892" y="452397"/>
                  </a:lnTo>
                  <a:lnTo>
                    <a:pt x="958695" y="469385"/>
                  </a:lnTo>
                  <a:lnTo>
                    <a:pt x="927839" y="475615"/>
                  </a:lnTo>
                  <a:lnTo>
                    <a:pt x="79270" y="475615"/>
                  </a:lnTo>
                  <a:lnTo>
                    <a:pt x="48414" y="469385"/>
                  </a:lnTo>
                  <a:lnTo>
                    <a:pt x="23217" y="452397"/>
                  </a:lnTo>
                  <a:lnTo>
                    <a:pt x="6229" y="427200"/>
                  </a:lnTo>
                  <a:lnTo>
                    <a:pt x="0" y="396344"/>
                  </a:lnTo>
                  <a:lnTo>
                    <a:pt x="0" y="79270"/>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345" name="Graphic 53">
              <a:extLst>
                <a:ext uri="{FF2B5EF4-FFF2-40B4-BE49-F238E27FC236}">
                  <a16:creationId xmlns:a16="http://schemas.microsoft.com/office/drawing/2014/main" id="{C408CA7D-C70C-A16A-A0B8-9C00E9A30031}"/>
                </a:ext>
              </a:extLst>
            </p:cNvPr>
            <p:cNvSpPr/>
            <p:nvPr/>
          </p:nvSpPr>
          <p:spPr>
            <a:xfrm>
              <a:off x="109983" y="115281"/>
              <a:ext cx="802005" cy="292735"/>
            </a:xfrm>
            <a:custGeom>
              <a:avLst/>
              <a:gdLst/>
              <a:ahLst/>
              <a:cxnLst/>
              <a:rect l="l" t="t" r="r" b="b"/>
              <a:pathLst>
                <a:path w="802005" h="292735">
                  <a:moveTo>
                    <a:pt x="801624" y="0"/>
                  </a:moveTo>
                  <a:lnTo>
                    <a:pt x="0" y="0"/>
                  </a:lnTo>
                  <a:lnTo>
                    <a:pt x="0" y="292607"/>
                  </a:lnTo>
                  <a:lnTo>
                    <a:pt x="801624" y="292607"/>
                  </a:lnTo>
                  <a:lnTo>
                    <a:pt x="801624"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46" name="Textbox 54">
              <a:extLst>
                <a:ext uri="{FF2B5EF4-FFF2-40B4-BE49-F238E27FC236}">
                  <a16:creationId xmlns:a16="http://schemas.microsoft.com/office/drawing/2014/main" id="{93E7654F-8683-DAEC-1C70-73049331D637}"/>
                </a:ext>
              </a:extLst>
            </p:cNvPr>
            <p:cNvSpPr txBox="1"/>
            <p:nvPr/>
          </p:nvSpPr>
          <p:spPr>
            <a:xfrm>
              <a:off x="0" y="0"/>
              <a:ext cx="1019810" cy="488315"/>
            </a:xfrm>
            <a:prstGeom prst="rect">
              <a:avLst/>
            </a:prstGeom>
          </p:spPr>
          <p:txBody>
            <a:bodyPr wrap="square" lIns="0" tIns="0" rIns="0" bIns="0" rtlCol="0">
              <a:noAutofit/>
            </a:bodyPr>
            <a:lstStyle/>
            <a:p>
              <a:pPr>
                <a:spcBef>
                  <a:spcPts val="215"/>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635" algn="ctr">
                <a:buNone/>
              </a:pPr>
              <a:r>
                <a:rPr lang="en-US" sz="900" spc="-20" dirty="0">
                  <a:effectLst/>
                  <a:latin typeface="ISHALinkpen Print" panose="03050602040000000000" pitchFamily="66" charset="77"/>
                  <a:ea typeface="Verdana" panose="020B0604030504040204" pitchFamily="34" charset="0"/>
                  <a:cs typeface="Verdana" panose="020B0604030504040204" pitchFamily="34" charset="0"/>
                </a:rPr>
                <a:t>Music</a:t>
              </a:r>
              <a:endParaRPr lang="en-GB" sz="11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353" name="Group 352">
            <a:extLst>
              <a:ext uri="{FF2B5EF4-FFF2-40B4-BE49-F238E27FC236}">
                <a16:creationId xmlns:a16="http://schemas.microsoft.com/office/drawing/2014/main" id="{9C3A80FE-D2C1-F022-0FAB-A52D786ACE10}"/>
              </a:ext>
            </a:extLst>
          </p:cNvPr>
          <p:cNvGrpSpPr>
            <a:grpSpLocks/>
          </p:cNvGrpSpPr>
          <p:nvPr/>
        </p:nvGrpSpPr>
        <p:grpSpPr>
          <a:xfrm>
            <a:off x="434990" y="4524184"/>
            <a:ext cx="1019810" cy="443406"/>
            <a:chOff x="0" y="0"/>
            <a:chExt cx="1019810" cy="488315"/>
          </a:xfrm>
        </p:grpSpPr>
        <p:sp>
          <p:nvSpPr>
            <p:cNvPr id="354" name="Graphic 51">
              <a:extLst>
                <a:ext uri="{FF2B5EF4-FFF2-40B4-BE49-F238E27FC236}">
                  <a16:creationId xmlns:a16="http://schemas.microsoft.com/office/drawing/2014/main" id="{F37C06D2-8026-E1A2-79A1-8E2E8D46C311}"/>
                </a:ext>
              </a:extLst>
            </p:cNvPr>
            <p:cNvSpPr/>
            <p:nvPr/>
          </p:nvSpPr>
          <p:spPr>
            <a:xfrm>
              <a:off x="6350" y="6350"/>
              <a:ext cx="1007110" cy="475615"/>
            </a:xfrm>
            <a:custGeom>
              <a:avLst/>
              <a:gdLst/>
              <a:ahLst/>
              <a:cxnLst/>
              <a:rect l="l" t="t" r="r" b="b"/>
              <a:pathLst>
                <a:path w="1007110" h="475615">
                  <a:moveTo>
                    <a:pt x="927840" y="0"/>
                  </a:moveTo>
                  <a:lnTo>
                    <a:pt x="79270" y="0"/>
                  </a:lnTo>
                  <a:lnTo>
                    <a:pt x="48414" y="6229"/>
                  </a:lnTo>
                  <a:lnTo>
                    <a:pt x="23217" y="23218"/>
                  </a:lnTo>
                  <a:lnTo>
                    <a:pt x="6229" y="48415"/>
                  </a:lnTo>
                  <a:lnTo>
                    <a:pt x="0" y="79270"/>
                  </a:lnTo>
                  <a:lnTo>
                    <a:pt x="0" y="396345"/>
                  </a:lnTo>
                  <a:lnTo>
                    <a:pt x="6229" y="427200"/>
                  </a:lnTo>
                  <a:lnTo>
                    <a:pt x="23217" y="452397"/>
                  </a:lnTo>
                  <a:lnTo>
                    <a:pt x="48414" y="469385"/>
                  </a:lnTo>
                  <a:lnTo>
                    <a:pt x="79270" y="475615"/>
                  </a:lnTo>
                  <a:lnTo>
                    <a:pt x="927840" y="475615"/>
                  </a:lnTo>
                  <a:lnTo>
                    <a:pt x="958695" y="469385"/>
                  </a:lnTo>
                  <a:lnTo>
                    <a:pt x="983892" y="452397"/>
                  </a:lnTo>
                  <a:lnTo>
                    <a:pt x="1000880" y="427200"/>
                  </a:lnTo>
                  <a:lnTo>
                    <a:pt x="1007109" y="396345"/>
                  </a:lnTo>
                  <a:lnTo>
                    <a:pt x="1007109" y="79270"/>
                  </a:lnTo>
                  <a:lnTo>
                    <a:pt x="1000880" y="48415"/>
                  </a:lnTo>
                  <a:lnTo>
                    <a:pt x="983892" y="23218"/>
                  </a:lnTo>
                  <a:lnTo>
                    <a:pt x="958695" y="6229"/>
                  </a:lnTo>
                  <a:lnTo>
                    <a:pt x="927840"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355" name="Graphic 52">
              <a:extLst>
                <a:ext uri="{FF2B5EF4-FFF2-40B4-BE49-F238E27FC236}">
                  <a16:creationId xmlns:a16="http://schemas.microsoft.com/office/drawing/2014/main" id="{B4768380-9BF2-9879-8EE7-822E62CB109C}"/>
                </a:ext>
              </a:extLst>
            </p:cNvPr>
            <p:cNvSpPr/>
            <p:nvPr/>
          </p:nvSpPr>
          <p:spPr>
            <a:xfrm>
              <a:off x="6350" y="6350"/>
              <a:ext cx="1007110" cy="475615"/>
            </a:xfrm>
            <a:custGeom>
              <a:avLst/>
              <a:gdLst/>
              <a:ahLst/>
              <a:cxnLst/>
              <a:rect l="l" t="t" r="r" b="b"/>
              <a:pathLst>
                <a:path w="1007110" h="475615">
                  <a:moveTo>
                    <a:pt x="0" y="79270"/>
                  </a:moveTo>
                  <a:lnTo>
                    <a:pt x="6229" y="48414"/>
                  </a:lnTo>
                  <a:lnTo>
                    <a:pt x="23217" y="23217"/>
                  </a:lnTo>
                  <a:lnTo>
                    <a:pt x="48414" y="6229"/>
                  </a:lnTo>
                  <a:lnTo>
                    <a:pt x="79270" y="0"/>
                  </a:lnTo>
                  <a:lnTo>
                    <a:pt x="927839" y="0"/>
                  </a:lnTo>
                  <a:lnTo>
                    <a:pt x="958695" y="6229"/>
                  </a:lnTo>
                  <a:lnTo>
                    <a:pt x="983892" y="23217"/>
                  </a:lnTo>
                  <a:lnTo>
                    <a:pt x="1000880" y="48414"/>
                  </a:lnTo>
                  <a:lnTo>
                    <a:pt x="1007110" y="79270"/>
                  </a:lnTo>
                  <a:lnTo>
                    <a:pt x="1007110" y="396344"/>
                  </a:lnTo>
                  <a:lnTo>
                    <a:pt x="1000880" y="427200"/>
                  </a:lnTo>
                  <a:lnTo>
                    <a:pt x="983892" y="452397"/>
                  </a:lnTo>
                  <a:lnTo>
                    <a:pt x="958695" y="469385"/>
                  </a:lnTo>
                  <a:lnTo>
                    <a:pt x="927839" y="475615"/>
                  </a:lnTo>
                  <a:lnTo>
                    <a:pt x="79270" y="475615"/>
                  </a:lnTo>
                  <a:lnTo>
                    <a:pt x="48414" y="469385"/>
                  </a:lnTo>
                  <a:lnTo>
                    <a:pt x="23217" y="452397"/>
                  </a:lnTo>
                  <a:lnTo>
                    <a:pt x="6229" y="427200"/>
                  </a:lnTo>
                  <a:lnTo>
                    <a:pt x="0" y="396344"/>
                  </a:lnTo>
                  <a:lnTo>
                    <a:pt x="0" y="79270"/>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356" name="Graphic 53">
              <a:extLst>
                <a:ext uri="{FF2B5EF4-FFF2-40B4-BE49-F238E27FC236}">
                  <a16:creationId xmlns:a16="http://schemas.microsoft.com/office/drawing/2014/main" id="{45020CD5-1544-3885-8180-CC197483BF7E}"/>
                </a:ext>
              </a:extLst>
            </p:cNvPr>
            <p:cNvSpPr/>
            <p:nvPr/>
          </p:nvSpPr>
          <p:spPr>
            <a:xfrm>
              <a:off x="109983" y="115281"/>
              <a:ext cx="802005" cy="292735"/>
            </a:xfrm>
            <a:custGeom>
              <a:avLst/>
              <a:gdLst/>
              <a:ahLst/>
              <a:cxnLst/>
              <a:rect l="l" t="t" r="r" b="b"/>
              <a:pathLst>
                <a:path w="802005" h="292735">
                  <a:moveTo>
                    <a:pt x="801624" y="0"/>
                  </a:moveTo>
                  <a:lnTo>
                    <a:pt x="0" y="0"/>
                  </a:lnTo>
                  <a:lnTo>
                    <a:pt x="0" y="292607"/>
                  </a:lnTo>
                  <a:lnTo>
                    <a:pt x="801624" y="292607"/>
                  </a:lnTo>
                  <a:lnTo>
                    <a:pt x="801624" y="0"/>
                  </a:lnTo>
                  <a:close/>
                </a:path>
              </a:pathLst>
            </a:custGeom>
            <a:solidFill>
              <a:srgbClr val="6B948C"/>
            </a:solidFill>
          </p:spPr>
          <p:txBody>
            <a:bodyPr wrap="square" lIns="0" tIns="0" rIns="0" bIns="0" rtlCol="0">
              <a:prstTxWarp prst="textNoShape">
                <a:avLst/>
              </a:prstTxWarp>
              <a:noAutofit/>
            </a:bodyPr>
            <a:lstStyle/>
            <a:p>
              <a:endParaRPr lang="en-GB" dirty="0"/>
            </a:p>
          </p:txBody>
        </p:sp>
        <p:sp>
          <p:nvSpPr>
            <p:cNvPr id="357" name="Textbox 54">
              <a:extLst>
                <a:ext uri="{FF2B5EF4-FFF2-40B4-BE49-F238E27FC236}">
                  <a16:creationId xmlns:a16="http://schemas.microsoft.com/office/drawing/2014/main" id="{A89077B1-C063-56A0-A824-1C3AF7ADB262}"/>
                </a:ext>
              </a:extLst>
            </p:cNvPr>
            <p:cNvSpPr txBox="1"/>
            <p:nvPr/>
          </p:nvSpPr>
          <p:spPr>
            <a:xfrm>
              <a:off x="0" y="0"/>
              <a:ext cx="1019810" cy="488315"/>
            </a:xfrm>
            <a:prstGeom prst="rect">
              <a:avLst/>
            </a:prstGeom>
          </p:spPr>
          <p:txBody>
            <a:bodyPr wrap="square" lIns="0" tIns="0" rIns="0" bIns="0" rtlCol="0">
              <a:noAutofit/>
            </a:bodyPr>
            <a:lstStyle/>
            <a:p>
              <a:pPr>
                <a:spcBef>
                  <a:spcPts val="215"/>
                </a:spcBef>
                <a:buNone/>
              </a:pPr>
              <a:r>
                <a:rPr lang="en-US" sz="800" dirty="0">
                  <a:effectLst/>
                  <a:latin typeface="Verdana" panose="020B0604030504040204" pitchFamily="34" charset="0"/>
                  <a:ea typeface="Verdana" panose="020B0604030504040204" pitchFamily="34" charset="0"/>
                  <a:cs typeface="Verdana" panose="020B0604030504040204" pitchFamily="34" charset="0"/>
                </a:rPr>
                <a:t> </a:t>
              </a:r>
              <a:endParaRPr lang="en-GB" sz="1200" dirty="0">
                <a:effectLst/>
                <a:latin typeface="Verdana" panose="020B0604030504040204" pitchFamily="34" charset="0"/>
                <a:ea typeface="Verdana" panose="020B0604030504040204" pitchFamily="34" charset="0"/>
                <a:cs typeface="Verdana" panose="020B0604030504040204" pitchFamily="34" charset="0"/>
              </a:endParaRPr>
            </a:p>
            <a:p>
              <a:pPr marL="635" algn="ctr">
                <a:buNone/>
              </a:pPr>
              <a:r>
                <a:rPr lang="en-US" sz="800" spc="-20" dirty="0">
                  <a:effectLst/>
                  <a:latin typeface="ISHALinkpen Print" panose="03050602040000000000" pitchFamily="66" charset="77"/>
                  <a:ea typeface="Verdana" panose="020B0604030504040204" pitchFamily="34" charset="0"/>
                  <a:cs typeface="Verdana" panose="020B0604030504040204" pitchFamily="34" charset="0"/>
                </a:rPr>
                <a:t>Computing</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pic>
        <p:nvPicPr>
          <p:cNvPr id="2" name="Picture 1" descr="The Papaya that spoke - Scholastic Shop">
            <a:extLst>
              <a:ext uri="{FF2B5EF4-FFF2-40B4-BE49-F238E27FC236}">
                <a16:creationId xmlns:a16="http://schemas.microsoft.com/office/drawing/2014/main" id="{02D8B74A-CE44-E284-2939-32CF36CB4E2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35444" y="1678666"/>
            <a:ext cx="1165356" cy="1684792"/>
          </a:xfrm>
          <a:prstGeom prst="rect">
            <a:avLst/>
          </a:prstGeom>
          <a:noFill/>
          <a:ln>
            <a:noFill/>
          </a:ln>
        </p:spPr>
      </p:pic>
      <p:pic>
        <p:nvPicPr>
          <p:cNvPr id="3" name="Picture 2" descr="Frida Kahlo: Little People, Big Dreams: 2 : Maria Isabel Sanchez Vegara:  Amazon.co.uk: Books">
            <a:extLst>
              <a:ext uri="{FF2B5EF4-FFF2-40B4-BE49-F238E27FC236}">
                <a16:creationId xmlns:a16="http://schemas.microsoft.com/office/drawing/2014/main" id="{2243788E-30F7-B9DE-D11C-7CA473F181E1}"/>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342703" y="3397003"/>
            <a:ext cx="1287478" cy="1674392"/>
          </a:xfrm>
          <a:prstGeom prst="rect">
            <a:avLst/>
          </a:prstGeom>
          <a:noFill/>
          <a:ln>
            <a:noFill/>
          </a:ln>
        </p:spPr>
      </p:pic>
      <p:pic>
        <p:nvPicPr>
          <p:cNvPr id="10" name="Picture 9" descr="Cuckoo/cucu: A Mexican Folktale/Un Cuento Folklórico Mexicano : Ehlert,  Lois: Amazon.co.uk: Books">
            <a:extLst>
              <a:ext uri="{FF2B5EF4-FFF2-40B4-BE49-F238E27FC236}">
                <a16:creationId xmlns:a16="http://schemas.microsoft.com/office/drawing/2014/main" id="{96F7A3C8-CADC-6519-06AF-8C5BB815846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390654" y="5125674"/>
            <a:ext cx="1259894" cy="1488017"/>
          </a:xfrm>
          <a:prstGeom prst="rect">
            <a:avLst/>
          </a:prstGeom>
          <a:noFill/>
          <a:ln>
            <a:noFill/>
          </a:ln>
        </p:spPr>
      </p:pic>
      <p:grpSp>
        <p:nvGrpSpPr>
          <p:cNvPr id="11" name="Group 10">
            <a:extLst>
              <a:ext uri="{FF2B5EF4-FFF2-40B4-BE49-F238E27FC236}">
                <a16:creationId xmlns:a16="http://schemas.microsoft.com/office/drawing/2014/main" id="{5B1F3301-0810-D80C-DA3B-47A0B8187BD2}"/>
              </a:ext>
            </a:extLst>
          </p:cNvPr>
          <p:cNvGrpSpPr>
            <a:grpSpLocks/>
          </p:cNvGrpSpPr>
          <p:nvPr/>
        </p:nvGrpSpPr>
        <p:grpSpPr>
          <a:xfrm>
            <a:off x="412745" y="2444068"/>
            <a:ext cx="1037502" cy="384608"/>
            <a:chOff x="6350" y="6350"/>
            <a:chExt cx="1037502" cy="502546"/>
          </a:xfrm>
        </p:grpSpPr>
        <p:sp>
          <p:nvSpPr>
            <p:cNvPr id="12" name="Graphic 21">
              <a:extLst>
                <a:ext uri="{FF2B5EF4-FFF2-40B4-BE49-F238E27FC236}">
                  <a16:creationId xmlns:a16="http://schemas.microsoft.com/office/drawing/2014/main" id="{567F597C-7E1E-40BE-E063-61887B50FE0C}"/>
                </a:ext>
              </a:extLst>
            </p:cNvPr>
            <p:cNvSpPr/>
            <p:nvPr/>
          </p:nvSpPr>
          <p:spPr>
            <a:xfrm>
              <a:off x="6350" y="6350"/>
              <a:ext cx="998855" cy="461645"/>
            </a:xfrm>
            <a:custGeom>
              <a:avLst/>
              <a:gdLst/>
              <a:ahLst/>
              <a:cxnLst/>
              <a:rect l="l" t="t" r="r" b="b"/>
              <a:pathLst>
                <a:path w="998855" h="461645">
                  <a:moveTo>
                    <a:pt x="921912" y="0"/>
                  </a:moveTo>
                  <a:lnTo>
                    <a:pt x="76942" y="0"/>
                  </a:lnTo>
                  <a:lnTo>
                    <a:pt x="46993" y="6046"/>
                  </a:lnTo>
                  <a:lnTo>
                    <a:pt x="22535" y="22536"/>
                  </a:lnTo>
                  <a:lnTo>
                    <a:pt x="6046" y="46993"/>
                  </a:lnTo>
                  <a:lnTo>
                    <a:pt x="0" y="76942"/>
                  </a:lnTo>
                  <a:lnTo>
                    <a:pt x="0" y="384702"/>
                  </a:lnTo>
                  <a:lnTo>
                    <a:pt x="6046" y="414651"/>
                  </a:lnTo>
                  <a:lnTo>
                    <a:pt x="22535" y="439108"/>
                  </a:lnTo>
                  <a:lnTo>
                    <a:pt x="46993" y="455598"/>
                  </a:lnTo>
                  <a:lnTo>
                    <a:pt x="76942" y="461645"/>
                  </a:lnTo>
                  <a:lnTo>
                    <a:pt x="921912" y="461645"/>
                  </a:lnTo>
                  <a:lnTo>
                    <a:pt x="951861" y="455598"/>
                  </a:lnTo>
                  <a:lnTo>
                    <a:pt x="976319" y="439108"/>
                  </a:lnTo>
                  <a:lnTo>
                    <a:pt x="992808" y="414651"/>
                  </a:lnTo>
                  <a:lnTo>
                    <a:pt x="998855" y="384702"/>
                  </a:lnTo>
                  <a:lnTo>
                    <a:pt x="998855" y="76942"/>
                  </a:lnTo>
                  <a:lnTo>
                    <a:pt x="992808" y="46993"/>
                  </a:lnTo>
                  <a:lnTo>
                    <a:pt x="976319" y="22536"/>
                  </a:lnTo>
                  <a:lnTo>
                    <a:pt x="951861" y="6046"/>
                  </a:lnTo>
                  <a:lnTo>
                    <a:pt x="921912"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3" name="Graphic 22">
              <a:extLst>
                <a:ext uri="{FF2B5EF4-FFF2-40B4-BE49-F238E27FC236}">
                  <a16:creationId xmlns:a16="http://schemas.microsoft.com/office/drawing/2014/main" id="{2CA65DBB-1ACF-029B-B80B-B0FCA9B4B0ED}"/>
                </a:ext>
              </a:extLst>
            </p:cNvPr>
            <p:cNvSpPr/>
            <p:nvPr/>
          </p:nvSpPr>
          <p:spPr>
            <a:xfrm>
              <a:off x="6350" y="6350"/>
              <a:ext cx="998855" cy="461645"/>
            </a:xfrm>
            <a:custGeom>
              <a:avLst/>
              <a:gdLst/>
              <a:ahLst/>
              <a:cxnLst/>
              <a:rect l="l" t="t" r="r" b="b"/>
              <a:pathLst>
                <a:path w="998855" h="461645">
                  <a:moveTo>
                    <a:pt x="0" y="76942"/>
                  </a:moveTo>
                  <a:lnTo>
                    <a:pt x="6046" y="46993"/>
                  </a:lnTo>
                  <a:lnTo>
                    <a:pt x="22535" y="22535"/>
                  </a:lnTo>
                  <a:lnTo>
                    <a:pt x="46993" y="6046"/>
                  </a:lnTo>
                  <a:lnTo>
                    <a:pt x="76942" y="0"/>
                  </a:lnTo>
                  <a:lnTo>
                    <a:pt x="921912" y="0"/>
                  </a:lnTo>
                  <a:lnTo>
                    <a:pt x="951861" y="6046"/>
                  </a:lnTo>
                  <a:lnTo>
                    <a:pt x="976319" y="22535"/>
                  </a:lnTo>
                  <a:lnTo>
                    <a:pt x="992808" y="46993"/>
                  </a:lnTo>
                  <a:lnTo>
                    <a:pt x="998855" y="76942"/>
                  </a:lnTo>
                  <a:lnTo>
                    <a:pt x="998855" y="384702"/>
                  </a:lnTo>
                  <a:lnTo>
                    <a:pt x="992808" y="414651"/>
                  </a:lnTo>
                  <a:lnTo>
                    <a:pt x="976319" y="439109"/>
                  </a:lnTo>
                  <a:lnTo>
                    <a:pt x="951861" y="455598"/>
                  </a:lnTo>
                  <a:lnTo>
                    <a:pt x="921912" y="461645"/>
                  </a:lnTo>
                  <a:lnTo>
                    <a:pt x="76942" y="461645"/>
                  </a:lnTo>
                  <a:lnTo>
                    <a:pt x="46993" y="455598"/>
                  </a:lnTo>
                  <a:lnTo>
                    <a:pt x="22535" y="439109"/>
                  </a:lnTo>
                  <a:lnTo>
                    <a:pt x="6046" y="414651"/>
                  </a:lnTo>
                  <a:lnTo>
                    <a:pt x="0" y="384702"/>
                  </a:lnTo>
                  <a:lnTo>
                    <a:pt x="0" y="7694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14" name="Graphic 23">
              <a:extLst>
                <a:ext uri="{FF2B5EF4-FFF2-40B4-BE49-F238E27FC236}">
                  <a16:creationId xmlns:a16="http://schemas.microsoft.com/office/drawing/2014/main" id="{F17CB14A-ABF6-B860-41EC-4853F8B9EABA}"/>
                </a:ext>
              </a:extLst>
            </p:cNvPr>
            <p:cNvSpPr/>
            <p:nvPr/>
          </p:nvSpPr>
          <p:spPr>
            <a:xfrm>
              <a:off x="108964" y="105975"/>
              <a:ext cx="795655" cy="287020"/>
            </a:xfrm>
            <a:custGeom>
              <a:avLst/>
              <a:gdLst/>
              <a:ahLst/>
              <a:cxnLst/>
              <a:rect l="l" t="t" r="r" b="b"/>
              <a:pathLst>
                <a:path w="795655" h="287020">
                  <a:moveTo>
                    <a:pt x="795527" y="0"/>
                  </a:moveTo>
                  <a:lnTo>
                    <a:pt x="0" y="0"/>
                  </a:lnTo>
                  <a:lnTo>
                    <a:pt x="0" y="286512"/>
                  </a:lnTo>
                  <a:lnTo>
                    <a:pt x="795527" y="286512"/>
                  </a:lnTo>
                  <a:lnTo>
                    <a:pt x="795527"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5" name="Textbox 24">
              <a:extLst>
                <a:ext uri="{FF2B5EF4-FFF2-40B4-BE49-F238E27FC236}">
                  <a16:creationId xmlns:a16="http://schemas.microsoft.com/office/drawing/2014/main" id="{A837C742-4DFA-A959-2CA9-9C52573535A5}"/>
                </a:ext>
              </a:extLst>
            </p:cNvPr>
            <p:cNvSpPr txBox="1"/>
            <p:nvPr/>
          </p:nvSpPr>
          <p:spPr>
            <a:xfrm>
              <a:off x="32297" y="34551"/>
              <a:ext cx="1011555" cy="474345"/>
            </a:xfrm>
            <a:prstGeom prst="rect">
              <a:avLst/>
            </a:prstGeom>
          </p:spPr>
          <p:txBody>
            <a:bodyPr wrap="square" lIns="0" tIns="0" rIns="0" bIns="0" rtlCol="0">
              <a:noAutofit/>
            </a:bodyPr>
            <a:lstStyle/>
            <a:p>
              <a:pPr>
                <a:spcBef>
                  <a:spcPts val="14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1270" algn="ctr">
                <a:buNone/>
              </a:pPr>
              <a:r>
                <a:rPr lang="en-US" sz="800" spc="-10" dirty="0">
                  <a:effectLst/>
                  <a:latin typeface="ISHALinkpen Print" panose="03050602040000000000" pitchFamily="66" charset="77"/>
                  <a:ea typeface="Verdana" panose="020B0604030504040204" pitchFamily="34" charset="0"/>
                  <a:cs typeface="Verdana" panose="020B0604030504040204" pitchFamily="34" charset="0"/>
                </a:rPr>
                <a:t>Science</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17" name="Group 16">
            <a:extLst>
              <a:ext uri="{FF2B5EF4-FFF2-40B4-BE49-F238E27FC236}">
                <a16:creationId xmlns:a16="http://schemas.microsoft.com/office/drawing/2014/main" id="{6ECE06B6-3687-8C00-B292-3AADEA139A9C}"/>
              </a:ext>
            </a:extLst>
          </p:cNvPr>
          <p:cNvGrpSpPr>
            <a:grpSpLocks/>
          </p:cNvGrpSpPr>
          <p:nvPr/>
        </p:nvGrpSpPr>
        <p:grpSpPr>
          <a:xfrm>
            <a:off x="415295" y="2920052"/>
            <a:ext cx="1037502" cy="443406"/>
            <a:chOff x="6350" y="6350"/>
            <a:chExt cx="1037502" cy="502546"/>
          </a:xfrm>
        </p:grpSpPr>
        <p:sp>
          <p:nvSpPr>
            <p:cNvPr id="18" name="Graphic 21">
              <a:extLst>
                <a:ext uri="{FF2B5EF4-FFF2-40B4-BE49-F238E27FC236}">
                  <a16:creationId xmlns:a16="http://schemas.microsoft.com/office/drawing/2014/main" id="{582A635B-EDAA-42BE-1E90-1C930012F2EF}"/>
                </a:ext>
              </a:extLst>
            </p:cNvPr>
            <p:cNvSpPr/>
            <p:nvPr/>
          </p:nvSpPr>
          <p:spPr>
            <a:xfrm>
              <a:off x="6350" y="6350"/>
              <a:ext cx="998855" cy="461645"/>
            </a:xfrm>
            <a:custGeom>
              <a:avLst/>
              <a:gdLst/>
              <a:ahLst/>
              <a:cxnLst/>
              <a:rect l="l" t="t" r="r" b="b"/>
              <a:pathLst>
                <a:path w="998855" h="461645">
                  <a:moveTo>
                    <a:pt x="921912" y="0"/>
                  </a:moveTo>
                  <a:lnTo>
                    <a:pt x="76942" y="0"/>
                  </a:lnTo>
                  <a:lnTo>
                    <a:pt x="46993" y="6046"/>
                  </a:lnTo>
                  <a:lnTo>
                    <a:pt x="22535" y="22536"/>
                  </a:lnTo>
                  <a:lnTo>
                    <a:pt x="6046" y="46993"/>
                  </a:lnTo>
                  <a:lnTo>
                    <a:pt x="0" y="76942"/>
                  </a:lnTo>
                  <a:lnTo>
                    <a:pt x="0" y="384702"/>
                  </a:lnTo>
                  <a:lnTo>
                    <a:pt x="6046" y="414651"/>
                  </a:lnTo>
                  <a:lnTo>
                    <a:pt x="22535" y="439108"/>
                  </a:lnTo>
                  <a:lnTo>
                    <a:pt x="46993" y="455598"/>
                  </a:lnTo>
                  <a:lnTo>
                    <a:pt x="76942" y="461645"/>
                  </a:lnTo>
                  <a:lnTo>
                    <a:pt x="921912" y="461645"/>
                  </a:lnTo>
                  <a:lnTo>
                    <a:pt x="951861" y="455598"/>
                  </a:lnTo>
                  <a:lnTo>
                    <a:pt x="976319" y="439108"/>
                  </a:lnTo>
                  <a:lnTo>
                    <a:pt x="992808" y="414651"/>
                  </a:lnTo>
                  <a:lnTo>
                    <a:pt x="998855" y="384702"/>
                  </a:lnTo>
                  <a:lnTo>
                    <a:pt x="998855" y="76942"/>
                  </a:lnTo>
                  <a:lnTo>
                    <a:pt x="992808" y="46993"/>
                  </a:lnTo>
                  <a:lnTo>
                    <a:pt x="976319" y="22536"/>
                  </a:lnTo>
                  <a:lnTo>
                    <a:pt x="951861" y="6046"/>
                  </a:lnTo>
                  <a:lnTo>
                    <a:pt x="921912"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19" name="Graphic 22">
              <a:extLst>
                <a:ext uri="{FF2B5EF4-FFF2-40B4-BE49-F238E27FC236}">
                  <a16:creationId xmlns:a16="http://schemas.microsoft.com/office/drawing/2014/main" id="{F7AD6F9D-0BE6-7E97-D93F-4F02311044D6}"/>
                </a:ext>
              </a:extLst>
            </p:cNvPr>
            <p:cNvSpPr/>
            <p:nvPr/>
          </p:nvSpPr>
          <p:spPr>
            <a:xfrm>
              <a:off x="6350" y="6350"/>
              <a:ext cx="998855" cy="461645"/>
            </a:xfrm>
            <a:custGeom>
              <a:avLst/>
              <a:gdLst/>
              <a:ahLst/>
              <a:cxnLst/>
              <a:rect l="l" t="t" r="r" b="b"/>
              <a:pathLst>
                <a:path w="998855" h="461645">
                  <a:moveTo>
                    <a:pt x="0" y="76942"/>
                  </a:moveTo>
                  <a:lnTo>
                    <a:pt x="6046" y="46993"/>
                  </a:lnTo>
                  <a:lnTo>
                    <a:pt x="22535" y="22535"/>
                  </a:lnTo>
                  <a:lnTo>
                    <a:pt x="46993" y="6046"/>
                  </a:lnTo>
                  <a:lnTo>
                    <a:pt x="76942" y="0"/>
                  </a:lnTo>
                  <a:lnTo>
                    <a:pt x="921912" y="0"/>
                  </a:lnTo>
                  <a:lnTo>
                    <a:pt x="951861" y="6046"/>
                  </a:lnTo>
                  <a:lnTo>
                    <a:pt x="976319" y="22535"/>
                  </a:lnTo>
                  <a:lnTo>
                    <a:pt x="992808" y="46993"/>
                  </a:lnTo>
                  <a:lnTo>
                    <a:pt x="998855" y="76942"/>
                  </a:lnTo>
                  <a:lnTo>
                    <a:pt x="998855" y="384702"/>
                  </a:lnTo>
                  <a:lnTo>
                    <a:pt x="992808" y="414651"/>
                  </a:lnTo>
                  <a:lnTo>
                    <a:pt x="976319" y="439109"/>
                  </a:lnTo>
                  <a:lnTo>
                    <a:pt x="951861" y="455598"/>
                  </a:lnTo>
                  <a:lnTo>
                    <a:pt x="921912" y="461645"/>
                  </a:lnTo>
                  <a:lnTo>
                    <a:pt x="76942" y="461645"/>
                  </a:lnTo>
                  <a:lnTo>
                    <a:pt x="46993" y="455598"/>
                  </a:lnTo>
                  <a:lnTo>
                    <a:pt x="22535" y="439109"/>
                  </a:lnTo>
                  <a:lnTo>
                    <a:pt x="6046" y="414651"/>
                  </a:lnTo>
                  <a:lnTo>
                    <a:pt x="0" y="384702"/>
                  </a:lnTo>
                  <a:lnTo>
                    <a:pt x="0" y="76942"/>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0" name="Graphic 23">
              <a:extLst>
                <a:ext uri="{FF2B5EF4-FFF2-40B4-BE49-F238E27FC236}">
                  <a16:creationId xmlns:a16="http://schemas.microsoft.com/office/drawing/2014/main" id="{F526B730-E557-F638-4726-8C406CADA92F}"/>
                </a:ext>
              </a:extLst>
            </p:cNvPr>
            <p:cNvSpPr/>
            <p:nvPr/>
          </p:nvSpPr>
          <p:spPr>
            <a:xfrm>
              <a:off x="108964" y="105975"/>
              <a:ext cx="795655" cy="287020"/>
            </a:xfrm>
            <a:custGeom>
              <a:avLst/>
              <a:gdLst/>
              <a:ahLst/>
              <a:cxnLst/>
              <a:rect l="l" t="t" r="r" b="b"/>
              <a:pathLst>
                <a:path w="795655" h="287020">
                  <a:moveTo>
                    <a:pt x="795527" y="0"/>
                  </a:moveTo>
                  <a:lnTo>
                    <a:pt x="0" y="0"/>
                  </a:lnTo>
                  <a:lnTo>
                    <a:pt x="0" y="286512"/>
                  </a:lnTo>
                  <a:lnTo>
                    <a:pt x="795527" y="286512"/>
                  </a:lnTo>
                  <a:lnTo>
                    <a:pt x="795527"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1" name="Textbox 24">
              <a:extLst>
                <a:ext uri="{FF2B5EF4-FFF2-40B4-BE49-F238E27FC236}">
                  <a16:creationId xmlns:a16="http://schemas.microsoft.com/office/drawing/2014/main" id="{5FA5B230-2B70-5D92-BEA4-3E14994E92B8}"/>
                </a:ext>
              </a:extLst>
            </p:cNvPr>
            <p:cNvSpPr txBox="1"/>
            <p:nvPr/>
          </p:nvSpPr>
          <p:spPr>
            <a:xfrm>
              <a:off x="32297" y="34551"/>
              <a:ext cx="1011555" cy="474345"/>
            </a:xfrm>
            <a:prstGeom prst="rect">
              <a:avLst/>
            </a:prstGeom>
          </p:spPr>
          <p:txBody>
            <a:bodyPr wrap="square" lIns="0" tIns="0" rIns="0" bIns="0" rtlCol="0">
              <a:noAutofit/>
            </a:bodyPr>
            <a:lstStyle/>
            <a:p>
              <a:pPr>
                <a:spcBef>
                  <a:spcPts val="140"/>
                </a:spcBef>
                <a:buNone/>
              </a:pPr>
              <a:r>
                <a:rPr lang="en-US" sz="700" dirty="0">
                  <a:effectLst/>
                  <a:latin typeface="Verdana" panose="020B0604030504040204" pitchFamily="34" charset="0"/>
                  <a:ea typeface="Verdana" panose="020B0604030504040204" pitchFamily="34" charset="0"/>
                  <a:cs typeface="Verdana" panose="020B0604030504040204" pitchFamily="34" charset="0"/>
                </a:rPr>
                <a:t> </a:t>
              </a:r>
              <a:endParaRPr lang="en-GB" sz="1100" dirty="0">
                <a:effectLst/>
                <a:latin typeface="Verdana" panose="020B0604030504040204" pitchFamily="34" charset="0"/>
                <a:ea typeface="Verdana" panose="020B0604030504040204" pitchFamily="34" charset="0"/>
                <a:cs typeface="Verdana" panose="020B0604030504040204" pitchFamily="34" charset="0"/>
              </a:endParaRPr>
            </a:p>
            <a:p>
              <a:pPr marL="1270" algn="ctr">
                <a:buNone/>
              </a:pPr>
              <a:r>
                <a:rPr lang="en-US" sz="800" spc="-10" dirty="0">
                  <a:effectLst/>
                  <a:latin typeface="ISHALinkpen Print" panose="03050602040000000000" pitchFamily="66" charset="77"/>
                  <a:ea typeface="Verdana" panose="020B0604030504040204" pitchFamily="34" charset="0"/>
                  <a:cs typeface="Verdana" panose="020B0604030504040204" pitchFamily="34" charset="0"/>
                </a:rPr>
                <a:t>Humanities</a:t>
              </a:r>
              <a:endParaRPr lang="en-GB" sz="1200" dirty="0">
                <a:effectLst/>
                <a:latin typeface="ISHALinkpen Print" panose="03050602040000000000" pitchFamily="66" charset="77"/>
                <a:ea typeface="Verdana" panose="020B0604030504040204" pitchFamily="34" charset="0"/>
                <a:cs typeface="Verdana" panose="020B0604030504040204" pitchFamily="34" charset="0"/>
              </a:endParaRPr>
            </a:p>
          </p:txBody>
        </p:sp>
      </p:grpSp>
      <p:grpSp>
        <p:nvGrpSpPr>
          <p:cNvPr id="22" name="Group 21">
            <a:extLst>
              <a:ext uri="{FF2B5EF4-FFF2-40B4-BE49-F238E27FC236}">
                <a16:creationId xmlns:a16="http://schemas.microsoft.com/office/drawing/2014/main" id="{EBBE7FDA-037F-AD04-F4B7-4324BFC0E0F6}"/>
              </a:ext>
            </a:extLst>
          </p:cNvPr>
          <p:cNvGrpSpPr>
            <a:grpSpLocks/>
          </p:cNvGrpSpPr>
          <p:nvPr/>
        </p:nvGrpSpPr>
        <p:grpSpPr>
          <a:xfrm>
            <a:off x="1530022" y="2944280"/>
            <a:ext cx="8812681" cy="523220"/>
            <a:chOff x="6350" y="6350"/>
            <a:chExt cx="7611724" cy="630673"/>
          </a:xfrm>
        </p:grpSpPr>
        <p:sp>
          <p:nvSpPr>
            <p:cNvPr id="23" name="Graphic 46">
              <a:extLst>
                <a:ext uri="{FF2B5EF4-FFF2-40B4-BE49-F238E27FC236}">
                  <a16:creationId xmlns:a16="http://schemas.microsoft.com/office/drawing/2014/main" id="{956BACD4-6086-51CE-6ECE-A94FB088C283}"/>
                </a:ext>
              </a:extLst>
            </p:cNvPr>
            <p:cNvSpPr/>
            <p:nvPr/>
          </p:nvSpPr>
          <p:spPr>
            <a:xfrm>
              <a:off x="6350" y="6350"/>
              <a:ext cx="7573645" cy="494030"/>
            </a:xfrm>
            <a:custGeom>
              <a:avLst/>
              <a:gdLst/>
              <a:ahLst/>
              <a:cxnLst/>
              <a:rect l="l" t="t" r="r" b="b"/>
              <a:pathLst>
                <a:path w="7573645" h="494030">
                  <a:moveTo>
                    <a:pt x="7491305" y="0"/>
                  </a:moveTo>
                  <a:lnTo>
                    <a:pt x="82337" y="0"/>
                  </a:lnTo>
                  <a:lnTo>
                    <a:pt x="50287" y="6470"/>
                  </a:lnTo>
                  <a:lnTo>
                    <a:pt x="24115" y="24116"/>
                  </a:lnTo>
                  <a:lnTo>
                    <a:pt x="6470" y="50288"/>
                  </a:lnTo>
                  <a:lnTo>
                    <a:pt x="0" y="82339"/>
                  </a:lnTo>
                  <a:lnTo>
                    <a:pt x="0" y="411692"/>
                  </a:lnTo>
                  <a:lnTo>
                    <a:pt x="6470" y="443742"/>
                  </a:lnTo>
                  <a:lnTo>
                    <a:pt x="24115" y="469914"/>
                  </a:lnTo>
                  <a:lnTo>
                    <a:pt x="50287" y="487559"/>
                  </a:lnTo>
                  <a:lnTo>
                    <a:pt x="82337" y="494030"/>
                  </a:lnTo>
                  <a:lnTo>
                    <a:pt x="7491305" y="494030"/>
                  </a:lnTo>
                  <a:lnTo>
                    <a:pt x="7523355" y="487559"/>
                  </a:lnTo>
                  <a:lnTo>
                    <a:pt x="7549527" y="469914"/>
                  </a:lnTo>
                  <a:lnTo>
                    <a:pt x="7567173" y="443742"/>
                  </a:lnTo>
                  <a:lnTo>
                    <a:pt x="7573643" y="411692"/>
                  </a:lnTo>
                  <a:lnTo>
                    <a:pt x="7573643" y="82339"/>
                  </a:lnTo>
                  <a:lnTo>
                    <a:pt x="7567173" y="50288"/>
                  </a:lnTo>
                  <a:lnTo>
                    <a:pt x="7549527" y="24116"/>
                  </a:lnTo>
                  <a:lnTo>
                    <a:pt x="7523355" y="6470"/>
                  </a:lnTo>
                  <a:lnTo>
                    <a:pt x="7491305"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4" name="Graphic 47">
              <a:extLst>
                <a:ext uri="{FF2B5EF4-FFF2-40B4-BE49-F238E27FC236}">
                  <a16:creationId xmlns:a16="http://schemas.microsoft.com/office/drawing/2014/main" id="{8E261AA9-DF09-8230-E2AA-26EB4BAD7F6F}"/>
                </a:ext>
              </a:extLst>
            </p:cNvPr>
            <p:cNvSpPr/>
            <p:nvPr/>
          </p:nvSpPr>
          <p:spPr>
            <a:xfrm>
              <a:off x="6350" y="6350"/>
              <a:ext cx="7573645" cy="494030"/>
            </a:xfrm>
            <a:custGeom>
              <a:avLst/>
              <a:gdLst/>
              <a:ahLst/>
              <a:cxnLst/>
              <a:rect l="l" t="t" r="r" b="b"/>
              <a:pathLst>
                <a:path w="7573645" h="494030">
                  <a:moveTo>
                    <a:pt x="0" y="82338"/>
                  </a:moveTo>
                  <a:lnTo>
                    <a:pt x="6470" y="50288"/>
                  </a:lnTo>
                  <a:lnTo>
                    <a:pt x="24116" y="24116"/>
                  </a:lnTo>
                  <a:lnTo>
                    <a:pt x="50288" y="6470"/>
                  </a:lnTo>
                  <a:lnTo>
                    <a:pt x="82337" y="0"/>
                  </a:lnTo>
                  <a:lnTo>
                    <a:pt x="7491307" y="0"/>
                  </a:lnTo>
                  <a:lnTo>
                    <a:pt x="7523356" y="6470"/>
                  </a:lnTo>
                  <a:lnTo>
                    <a:pt x="7549528" y="24116"/>
                  </a:lnTo>
                  <a:lnTo>
                    <a:pt x="7567174" y="50288"/>
                  </a:lnTo>
                  <a:lnTo>
                    <a:pt x="7573645" y="82338"/>
                  </a:lnTo>
                  <a:lnTo>
                    <a:pt x="7573645" y="411691"/>
                  </a:lnTo>
                  <a:lnTo>
                    <a:pt x="7567174" y="443741"/>
                  </a:lnTo>
                  <a:lnTo>
                    <a:pt x="7549528" y="469913"/>
                  </a:lnTo>
                  <a:lnTo>
                    <a:pt x="7523356" y="487559"/>
                  </a:lnTo>
                  <a:lnTo>
                    <a:pt x="7491307" y="494030"/>
                  </a:lnTo>
                  <a:lnTo>
                    <a:pt x="82337" y="494030"/>
                  </a:lnTo>
                  <a:lnTo>
                    <a:pt x="50288" y="487559"/>
                  </a:lnTo>
                  <a:lnTo>
                    <a:pt x="24116" y="469913"/>
                  </a:lnTo>
                  <a:lnTo>
                    <a:pt x="6470" y="443741"/>
                  </a:lnTo>
                  <a:lnTo>
                    <a:pt x="0" y="411691"/>
                  </a:lnTo>
                  <a:lnTo>
                    <a:pt x="0" y="82338"/>
                  </a:lnTo>
                  <a:close/>
                </a:path>
              </a:pathLst>
            </a:custGeom>
            <a:ln w="12700">
              <a:solidFill>
                <a:srgbClr val="000000"/>
              </a:solidFill>
              <a:prstDash val="solid"/>
            </a:ln>
          </p:spPr>
          <p:txBody>
            <a:bodyPr wrap="square" lIns="0" tIns="0" rIns="0" bIns="0" rtlCol="0">
              <a:prstTxWarp prst="textNoShape">
                <a:avLst/>
              </a:prstTxWarp>
              <a:noAutofit/>
            </a:bodyPr>
            <a:lstStyle/>
            <a:p>
              <a:endParaRPr lang="en-GB"/>
            </a:p>
          </p:txBody>
        </p:sp>
        <p:sp>
          <p:nvSpPr>
            <p:cNvPr id="25" name="Graphic 48">
              <a:extLst>
                <a:ext uri="{FF2B5EF4-FFF2-40B4-BE49-F238E27FC236}">
                  <a16:creationId xmlns:a16="http://schemas.microsoft.com/office/drawing/2014/main" id="{D03A8460-615A-3ADE-F7A9-8DDC3CD35C26}"/>
                </a:ext>
              </a:extLst>
            </p:cNvPr>
            <p:cNvSpPr/>
            <p:nvPr/>
          </p:nvSpPr>
          <p:spPr>
            <a:xfrm>
              <a:off x="108837" y="83658"/>
              <a:ext cx="7367270" cy="320040"/>
            </a:xfrm>
            <a:custGeom>
              <a:avLst/>
              <a:gdLst/>
              <a:ahLst/>
              <a:cxnLst/>
              <a:rect l="l" t="t" r="r" b="b"/>
              <a:pathLst>
                <a:path w="7367270" h="320040">
                  <a:moveTo>
                    <a:pt x="7367016" y="0"/>
                  </a:moveTo>
                  <a:lnTo>
                    <a:pt x="0" y="0"/>
                  </a:lnTo>
                  <a:lnTo>
                    <a:pt x="0" y="158496"/>
                  </a:lnTo>
                  <a:lnTo>
                    <a:pt x="0" y="320040"/>
                  </a:lnTo>
                  <a:lnTo>
                    <a:pt x="7367016" y="320040"/>
                  </a:lnTo>
                  <a:lnTo>
                    <a:pt x="7367016" y="158496"/>
                  </a:lnTo>
                  <a:lnTo>
                    <a:pt x="7367016" y="0"/>
                  </a:lnTo>
                  <a:close/>
                </a:path>
              </a:pathLst>
            </a:custGeom>
            <a:solidFill>
              <a:srgbClr val="6B948C"/>
            </a:solidFill>
          </p:spPr>
          <p:txBody>
            <a:bodyPr wrap="square" lIns="0" tIns="0" rIns="0" bIns="0" rtlCol="0">
              <a:prstTxWarp prst="textNoShape">
                <a:avLst/>
              </a:prstTxWarp>
              <a:noAutofit/>
            </a:bodyPr>
            <a:lstStyle/>
            <a:p>
              <a:endParaRPr lang="en-GB"/>
            </a:p>
          </p:txBody>
        </p:sp>
        <p:sp>
          <p:nvSpPr>
            <p:cNvPr id="26" name="Textbox 49">
              <a:extLst>
                <a:ext uri="{FF2B5EF4-FFF2-40B4-BE49-F238E27FC236}">
                  <a16:creationId xmlns:a16="http://schemas.microsoft.com/office/drawing/2014/main" id="{0E19D0B5-DEE2-C677-7DAD-5095EC953262}"/>
                </a:ext>
              </a:extLst>
            </p:cNvPr>
            <p:cNvSpPr txBox="1"/>
            <p:nvPr/>
          </p:nvSpPr>
          <p:spPr>
            <a:xfrm>
              <a:off x="31729" y="130293"/>
              <a:ext cx="7586345" cy="506730"/>
            </a:xfrm>
            <a:prstGeom prst="rect">
              <a:avLst/>
            </a:prstGeom>
          </p:spPr>
          <p:txBody>
            <a:bodyPr wrap="square" lIns="0" tIns="0" rIns="0" bIns="0" rtlCol="0">
              <a:noAutofit/>
            </a:bodyPr>
            <a:lstStyle/>
            <a:p>
              <a:pPr lvl="0"/>
              <a:r>
                <a:rPr lang="en-US" sz="800" dirty="0">
                  <a:latin typeface="ISHALinkpen Join" panose="03050602040000000000" pitchFamily="66" charset="77"/>
                  <a:ea typeface="ISHALinkpen Join" panose="03050602040000000000" pitchFamily="66" charset="77"/>
                </a:rPr>
                <a:t>In our humanities lessons this term we will be comparing human and physical features across the UK and Mexico, their weather patterns and festivals.</a:t>
              </a:r>
              <a:endParaRPr lang="en-GB" sz="800" dirty="0">
                <a:solidFill>
                  <a:sysClr val="windowText" lastClr="000000"/>
                </a:solidFill>
                <a:latin typeface="ISHALinkpen Join" panose="03050602040000000000" pitchFamily="66" charset="77"/>
                <a:ea typeface="ISHALinkpen Join" panose="03050602040000000000" pitchFamily="66" charset="77"/>
              </a:endParaRPr>
            </a:p>
          </p:txBody>
        </p:sp>
      </p:grpSp>
    </p:spTree>
    <p:extLst>
      <p:ext uri="{BB962C8B-B14F-4D97-AF65-F5344CB8AC3E}">
        <p14:creationId xmlns:p14="http://schemas.microsoft.com/office/powerpoint/2010/main" val="419058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893d0c3-c19d-4b6a-afad-0d250454d47e">
      <Terms xmlns="http://schemas.microsoft.com/office/infopath/2007/PartnerControls"/>
    </lcf76f155ced4ddcb4097134ff3c332f>
    <TaxCatchAll xmlns="4a5c0d52-8126-443c-82bc-29b18a04435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8F87A00FF76114FAC2028B65B33D9F4" ma:contentTypeVersion="17" ma:contentTypeDescription="Create a new document." ma:contentTypeScope="" ma:versionID="341c6c103f52a4ea201ca433ee779696">
  <xsd:schema xmlns:xsd="http://www.w3.org/2001/XMLSchema" xmlns:xs="http://www.w3.org/2001/XMLSchema" xmlns:p="http://schemas.microsoft.com/office/2006/metadata/properties" xmlns:ns2="e893d0c3-c19d-4b6a-afad-0d250454d47e" xmlns:ns3="4a5c0d52-8126-443c-82bc-29b18a044353" targetNamespace="http://schemas.microsoft.com/office/2006/metadata/properties" ma:root="true" ma:fieldsID="fb09286c4070d04401f63efe34a8466f" ns2:_="" ns3:_="">
    <xsd:import namespace="e893d0c3-c19d-4b6a-afad-0d250454d47e"/>
    <xsd:import namespace="4a5c0d52-8126-443c-82bc-29b18a04435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93d0c3-c19d-4b6a-afad-0d250454d4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dffc719-6a4c-49d5-8229-a4bb84acdf0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a5c0d52-8126-443c-82bc-29b18a044353"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0e85297-fc79-4763-98a3-7d3f0b154bb3}" ma:internalName="TaxCatchAll" ma:showField="CatchAllData" ma:web="4a5c0d52-8126-443c-82bc-29b18a044353">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BE7B1E-0CEE-4C11-8A64-1311B77618EA}">
  <ds:schemaRefs>
    <ds:schemaRef ds:uri="http://schemas.microsoft.com/office/infopath/2007/PartnerControls"/>
    <ds:schemaRef ds:uri="http://schemas.openxmlformats.org/package/2006/metadata/core-properties"/>
    <ds:schemaRef ds:uri="http://purl.org/dc/terms/"/>
    <ds:schemaRef ds:uri="http://schemas.microsoft.com/office/2006/documentManagement/types"/>
    <ds:schemaRef ds:uri="e893d0c3-c19d-4b6a-afad-0d250454d47e"/>
    <ds:schemaRef ds:uri="http://purl.org/dc/elements/1.1/"/>
    <ds:schemaRef ds:uri="http://www.w3.org/XML/1998/namespace"/>
    <ds:schemaRef ds:uri="4a5c0d52-8126-443c-82bc-29b18a044353"/>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04337D9-C2C8-43D6-8726-F591858061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93d0c3-c19d-4b6a-afad-0d250454d47e"/>
    <ds:schemaRef ds:uri="4a5c0d52-8126-443c-82bc-29b18a0443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EB032D-B155-4381-ABFD-EBEC33DD08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92</TotalTime>
  <Words>372</Words>
  <Application>Microsoft Macintosh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ISHALinkpen Join</vt:lpstr>
      <vt:lpstr>ISHALinkpen Print</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Ciarra Willard</dc:creator>
  <cp:lastModifiedBy>Claire Ingrams</cp:lastModifiedBy>
  <cp:revision>2</cp:revision>
  <dcterms:created xsi:type="dcterms:W3CDTF">2026-02-04T11:16:00Z</dcterms:created>
  <dcterms:modified xsi:type="dcterms:W3CDTF">2026-03-25T12:44:24Z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0x01010008F87A00FF76114FAC2028B65B33D9F4</vt:lpwstr>
  </property>
  <property fmtid="{D5CDD505-2E9C-101B-9397-08002B2CF9AE}" pid="3" name="MediaServiceImageTags">
    <vt:lpwstr/>
  </property>
</Properties>
</file>