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3" r:id="rId7"/>
    <p:sldId id="262" r:id="rId8"/>
    <p:sldId id="269" r:id="rId9"/>
    <p:sldId id="261" r:id="rId10"/>
    <p:sldId id="270"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DF020C-293C-484F-B8B9-3C46044144C4}" v="7" dt="2024-04-16T07:12:23.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bel Holdsworth" userId="98733ffc-7ad2-42af-a89e-2521b5dc994b" providerId="ADAL" clId="{755CB0DC-7661-4D9F-A949-9738F602B815}"/>
    <pc:docChg chg="custSel addSld modSld">
      <pc:chgData name="Annabel Holdsworth" userId="98733ffc-7ad2-42af-a89e-2521b5dc994b" providerId="ADAL" clId="{755CB0DC-7661-4D9F-A949-9738F602B815}" dt="2024-01-29T13:59:41.086" v="633" actId="1076"/>
      <pc:docMkLst>
        <pc:docMk/>
      </pc:docMkLst>
      <pc:sldChg chg="addSp modSp mod">
        <pc:chgData name="Annabel Holdsworth" userId="98733ffc-7ad2-42af-a89e-2521b5dc994b" providerId="ADAL" clId="{755CB0DC-7661-4D9F-A949-9738F602B815}" dt="2024-01-18T13:07:34.767" v="585" actId="1076"/>
        <pc:sldMkLst>
          <pc:docMk/>
          <pc:sldMk cId="946355758" sldId="258"/>
        </pc:sldMkLst>
        <pc:picChg chg="add mod">
          <ac:chgData name="Annabel Holdsworth" userId="98733ffc-7ad2-42af-a89e-2521b5dc994b" providerId="ADAL" clId="{755CB0DC-7661-4D9F-A949-9738F602B815}" dt="2024-01-18T13:07:13.653" v="583" actId="1076"/>
          <ac:picMkLst>
            <pc:docMk/>
            <pc:sldMk cId="946355758" sldId="258"/>
            <ac:picMk id="6" creationId="{B6BC17A3-B577-E0AF-13D5-CB300A2A0E7A}"/>
          </ac:picMkLst>
        </pc:picChg>
        <pc:picChg chg="add mod">
          <ac:chgData name="Annabel Holdsworth" userId="98733ffc-7ad2-42af-a89e-2521b5dc994b" providerId="ADAL" clId="{755CB0DC-7661-4D9F-A949-9738F602B815}" dt="2024-01-18T13:07:34.767" v="585" actId="1076"/>
          <ac:picMkLst>
            <pc:docMk/>
            <pc:sldMk cId="946355758" sldId="258"/>
            <ac:picMk id="8" creationId="{71CD33AA-D699-9AA7-9277-F77F8260BE65}"/>
          </ac:picMkLst>
        </pc:picChg>
      </pc:sldChg>
      <pc:sldChg chg="modSp mod">
        <pc:chgData name="Annabel Holdsworth" userId="98733ffc-7ad2-42af-a89e-2521b5dc994b" providerId="ADAL" clId="{755CB0DC-7661-4D9F-A949-9738F602B815}" dt="2024-01-18T13:10:18.376" v="631" actId="20577"/>
        <pc:sldMkLst>
          <pc:docMk/>
          <pc:sldMk cId="2596891476" sldId="261"/>
        </pc:sldMkLst>
        <pc:spChg chg="mod">
          <ac:chgData name="Annabel Holdsworth" userId="98733ffc-7ad2-42af-a89e-2521b5dc994b" providerId="ADAL" clId="{755CB0DC-7661-4D9F-A949-9738F602B815}" dt="2024-01-18T13:10:18.376" v="631" actId="20577"/>
          <ac:spMkLst>
            <pc:docMk/>
            <pc:sldMk cId="2596891476" sldId="261"/>
            <ac:spMk id="7" creationId="{5CF18A2E-497A-D11A-7F9B-8C0C4B84C226}"/>
          </ac:spMkLst>
        </pc:spChg>
      </pc:sldChg>
      <pc:sldChg chg="addSp delSp modSp mod">
        <pc:chgData name="Annabel Holdsworth" userId="98733ffc-7ad2-42af-a89e-2521b5dc994b" providerId="ADAL" clId="{755CB0DC-7661-4D9F-A949-9738F602B815}" dt="2024-01-18T12:51:24.423" v="491" actId="122"/>
        <pc:sldMkLst>
          <pc:docMk/>
          <pc:sldMk cId="3123537462" sldId="262"/>
        </pc:sldMkLst>
        <pc:spChg chg="add mod">
          <ac:chgData name="Annabel Holdsworth" userId="98733ffc-7ad2-42af-a89e-2521b5dc994b" providerId="ADAL" clId="{755CB0DC-7661-4D9F-A949-9738F602B815}" dt="2024-01-18T12:43:52.075" v="132" actId="14100"/>
          <ac:spMkLst>
            <pc:docMk/>
            <pc:sldMk cId="3123537462" sldId="262"/>
            <ac:spMk id="2" creationId="{974B4F52-0ADF-E575-3D6D-6095C188F0B7}"/>
          </ac:spMkLst>
        </pc:spChg>
        <pc:spChg chg="add mod">
          <ac:chgData name="Annabel Holdsworth" userId="98733ffc-7ad2-42af-a89e-2521b5dc994b" providerId="ADAL" clId="{755CB0DC-7661-4D9F-A949-9738F602B815}" dt="2024-01-18T12:51:24.423" v="491" actId="122"/>
          <ac:spMkLst>
            <pc:docMk/>
            <pc:sldMk cId="3123537462" sldId="262"/>
            <ac:spMk id="9" creationId="{2C5FF043-0706-D257-232B-BA944803A260}"/>
          </ac:spMkLst>
        </pc:spChg>
        <pc:picChg chg="add mod">
          <ac:chgData name="Annabel Holdsworth" userId="98733ffc-7ad2-42af-a89e-2521b5dc994b" providerId="ADAL" clId="{755CB0DC-7661-4D9F-A949-9738F602B815}" dt="2024-01-18T12:51:18.291" v="490" actId="1076"/>
          <ac:picMkLst>
            <pc:docMk/>
            <pc:sldMk cId="3123537462" sldId="262"/>
            <ac:picMk id="6" creationId="{DDA0A839-E4EC-D743-B841-0107681C97D8}"/>
          </ac:picMkLst>
        </pc:picChg>
        <pc:picChg chg="add del mod">
          <ac:chgData name="Annabel Holdsworth" userId="98733ffc-7ad2-42af-a89e-2521b5dc994b" providerId="ADAL" clId="{755CB0DC-7661-4D9F-A949-9738F602B815}" dt="2024-01-18T12:44:49.148" v="138" actId="478"/>
          <ac:picMkLst>
            <pc:docMk/>
            <pc:sldMk cId="3123537462" sldId="262"/>
            <ac:picMk id="8" creationId="{22A628A0-785C-4672-63B3-F7BBB3058940}"/>
          </ac:picMkLst>
        </pc:picChg>
      </pc:sldChg>
      <pc:sldChg chg="addSp modSp mod">
        <pc:chgData name="Annabel Holdsworth" userId="98733ffc-7ad2-42af-a89e-2521b5dc994b" providerId="ADAL" clId="{755CB0DC-7661-4D9F-A949-9738F602B815}" dt="2024-01-18T13:09:39.479" v="603" actId="14100"/>
        <pc:sldMkLst>
          <pc:docMk/>
          <pc:sldMk cId="3340520083" sldId="264"/>
        </pc:sldMkLst>
        <pc:spChg chg="mod">
          <ac:chgData name="Annabel Holdsworth" userId="98733ffc-7ad2-42af-a89e-2521b5dc994b" providerId="ADAL" clId="{755CB0DC-7661-4D9F-A949-9738F602B815}" dt="2024-01-18T13:09:39.479" v="603" actId="14100"/>
          <ac:spMkLst>
            <pc:docMk/>
            <pc:sldMk cId="3340520083" sldId="264"/>
            <ac:spMk id="6" creationId="{14D1E02F-8E8F-B17F-AC57-5676292E71BF}"/>
          </ac:spMkLst>
        </pc:spChg>
        <pc:picChg chg="add mod">
          <ac:chgData name="Annabel Holdsworth" userId="98733ffc-7ad2-42af-a89e-2521b5dc994b" providerId="ADAL" clId="{755CB0DC-7661-4D9F-A949-9738F602B815}" dt="2024-01-18T13:09:34.881" v="601" actId="1076"/>
          <ac:picMkLst>
            <pc:docMk/>
            <pc:sldMk cId="3340520083" sldId="264"/>
            <ac:picMk id="5" creationId="{D89187E1-DEA4-0723-C8B8-B73E5559B1BC}"/>
          </ac:picMkLst>
        </pc:picChg>
        <pc:picChg chg="mod">
          <ac:chgData name="Annabel Holdsworth" userId="98733ffc-7ad2-42af-a89e-2521b5dc994b" providerId="ADAL" clId="{755CB0DC-7661-4D9F-A949-9738F602B815}" dt="2024-01-18T13:09:32.084" v="600" actId="1076"/>
          <ac:picMkLst>
            <pc:docMk/>
            <pc:sldMk cId="3340520083" sldId="264"/>
            <ac:picMk id="10" creationId="{5C057317-6D20-EA84-736C-6D44B7519586}"/>
          </ac:picMkLst>
        </pc:picChg>
      </pc:sldChg>
      <pc:sldChg chg="addSp modSp mod">
        <pc:chgData name="Annabel Holdsworth" userId="98733ffc-7ad2-42af-a89e-2521b5dc994b" providerId="ADAL" clId="{755CB0DC-7661-4D9F-A949-9738F602B815}" dt="2024-01-18T12:56:18.615" v="581" actId="1076"/>
        <pc:sldMkLst>
          <pc:docMk/>
          <pc:sldMk cId="245230714" sldId="265"/>
        </pc:sldMkLst>
        <pc:spChg chg="add mod">
          <ac:chgData name="Annabel Holdsworth" userId="98733ffc-7ad2-42af-a89e-2521b5dc994b" providerId="ADAL" clId="{755CB0DC-7661-4D9F-A949-9738F602B815}" dt="2024-01-18T12:56:15.488" v="580" actId="1076"/>
          <ac:spMkLst>
            <pc:docMk/>
            <pc:sldMk cId="245230714" sldId="265"/>
            <ac:spMk id="5" creationId="{19F43B89-5707-FF5B-5FD2-49161199F7E2}"/>
          </ac:spMkLst>
        </pc:spChg>
        <pc:picChg chg="mod">
          <ac:chgData name="Annabel Holdsworth" userId="98733ffc-7ad2-42af-a89e-2521b5dc994b" providerId="ADAL" clId="{755CB0DC-7661-4D9F-A949-9738F602B815}" dt="2024-01-18T12:56:18.615" v="581" actId="1076"/>
          <ac:picMkLst>
            <pc:docMk/>
            <pc:sldMk cId="245230714" sldId="265"/>
            <ac:picMk id="2" creationId="{D1B1F23D-8C6C-A529-F930-434C4042B9E1}"/>
          </ac:picMkLst>
        </pc:picChg>
      </pc:sldChg>
      <pc:sldChg chg="addSp modSp mod">
        <pc:chgData name="Annabel Holdsworth" userId="98733ffc-7ad2-42af-a89e-2521b5dc994b" providerId="ADAL" clId="{755CB0DC-7661-4D9F-A949-9738F602B815}" dt="2024-01-18T13:08:13.047" v="588" actId="1076"/>
        <pc:sldMkLst>
          <pc:docMk/>
          <pc:sldMk cId="1578318980" sldId="267"/>
        </pc:sldMkLst>
        <pc:picChg chg="add mod">
          <ac:chgData name="Annabel Holdsworth" userId="98733ffc-7ad2-42af-a89e-2521b5dc994b" providerId="ADAL" clId="{755CB0DC-7661-4D9F-A949-9738F602B815}" dt="2024-01-18T13:08:13.047" v="588" actId="1076"/>
          <ac:picMkLst>
            <pc:docMk/>
            <pc:sldMk cId="1578318980" sldId="267"/>
            <ac:picMk id="10" creationId="{34468EE7-6B73-B64F-283D-6EBF99F37A6F}"/>
          </ac:picMkLst>
        </pc:picChg>
      </pc:sldChg>
      <pc:sldChg chg="addSp delSp modSp add mod">
        <pc:chgData name="Annabel Holdsworth" userId="98733ffc-7ad2-42af-a89e-2521b5dc994b" providerId="ADAL" clId="{755CB0DC-7661-4D9F-A949-9738F602B815}" dt="2024-01-29T13:59:41.086" v="633" actId="1076"/>
        <pc:sldMkLst>
          <pc:docMk/>
          <pc:sldMk cId="2147097292" sldId="269"/>
        </pc:sldMkLst>
        <pc:spChg chg="add mod">
          <ac:chgData name="Annabel Holdsworth" userId="98733ffc-7ad2-42af-a89e-2521b5dc994b" providerId="ADAL" clId="{755CB0DC-7661-4D9F-A949-9738F602B815}" dt="2024-01-18T12:49:33.815" v="395" actId="20577"/>
          <ac:spMkLst>
            <pc:docMk/>
            <pc:sldMk cId="2147097292" sldId="269"/>
            <ac:spMk id="5" creationId="{77C4E972-BF81-9921-1A41-C5F2DB7836FE}"/>
          </ac:spMkLst>
        </pc:spChg>
        <pc:picChg chg="mod">
          <ac:chgData name="Annabel Holdsworth" userId="98733ffc-7ad2-42af-a89e-2521b5dc994b" providerId="ADAL" clId="{755CB0DC-7661-4D9F-A949-9738F602B815}" dt="2024-01-29T13:59:41.086" v="633" actId="1076"/>
          <ac:picMkLst>
            <pc:docMk/>
            <pc:sldMk cId="2147097292" sldId="269"/>
            <ac:picMk id="4" creationId="{D6C25CBD-54CB-DCF3-F026-4FB57781CD71}"/>
          </ac:picMkLst>
        </pc:picChg>
        <pc:picChg chg="del">
          <ac:chgData name="Annabel Holdsworth" userId="98733ffc-7ad2-42af-a89e-2521b5dc994b" providerId="ADAL" clId="{755CB0DC-7661-4D9F-A949-9738F602B815}" dt="2024-01-18T12:44:55.948" v="140" actId="478"/>
          <ac:picMkLst>
            <pc:docMk/>
            <pc:sldMk cId="2147097292" sldId="269"/>
            <ac:picMk id="6" creationId="{DDA0A839-E4EC-D743-B841-0107681C97D8}"/>
          </ac:picMkLst>
        </pc:picChg>
        <pc:picChg chg="mod">
          <ac:chgData name="Annabel Holdsworth" userId="98733ffc-7ad2-42af-a89e-2521b5dc994b" providerId="ADAL" clId="{755CB0DC-7661-4D9F-A949-9738F602B815}" dt="2024-01-18T13:08:41.951" v="591" actId="1076"/>
          <ac:picMkLst>
            <pc:docMk/>
            <pc:sldMk cId="2147097292" sldId="269"/>
            <ac:picMk id="8" creationId="{22A628A0-785C-4672-63B3-F7BBB3058940}"/>
          </ac:picMkLst>
        </pc:picChg>
        <pc:picChg chg="add mod">
          <ac:chgData name="Annabel Holdsworth" userId="98733ffc-7ad2-42af-a89e-2521b5dc994b" providerId="ADAL" clId="{755CB0DC-7661-4D9F-A949-9738F602B815}" dt="2024-01-18T13:08:46.900" v="594" actId="1076"/>
          <ac:picMkLst>
            <pc:docMk/>
            <pc:sldMk cId="2147097292" sldId="269"/>
            <ac:picMk id="9" creationId="{79703B01-2A32-D907-B41E-E28AF789CB92}"/>
          </ac:picMkLst>
        </pc:picChg>
      </pc:sldChg>
    </pc:docChg>
  </pc:docChgLst>
  <pc:docChgLst>
    <pc:chgData name="Annabel Holdsworth" userId="98733ffc-7ad2-42af-a89e-2521b5dc994b" providerId="ADAL" clId="{C6DF020C-293C-484F-B8B9-3C46044144C4}"/>
    <pc:docChg chg="custSel addSld delSld modSld">
      <pc:chgData name="Annabel Holdsworth" userId="98733ffc-7ad2-42af-a89e-2521b5dc994b" providerId="ADAL" clId="{C6DF020C-293C-484F-B8B9-3C46044144C4}" dt="2024-04-16T07:25:37.393" v="1211" actId="1076"/>
      <pc:docMkLst>
        <pc:docMk/>
      </pc:docMkLst>
      <pc:sldChg chg="modSp mod">
        <pc:chgData name="Annabel Holdsworth" userId="98733ffc-7ad2-42af-a89e-2521b5dc994b" providerId="ADAL" clId="{C6DF020C-293C-484F-B8B9-3C46044144C4}" dt="2024-04-15T14:57:43.450" v="677" actId="20577"/>
        <pc:sldMkLst>
          <pc:docMk/>
          <pc:sldMk cId="2754945585" sldId="256"/>
        </pc:sldMkLst>
        <pc:spChg chg="mod">
          <ac:chgData name="Annabel Holdsworth" userId="98733ffc-7ad2-42af-a89e-2521b5dc994b" providerId="ADAL" clId="{C6DF020C-293C-484F-B8B9-3C46044144C4}" dt="2024-04-15T14:57:43.450" v="677" actId="20577"/>
          <ac:spMkLst>
            <pc:docMk/>
            <pc:sldMk cId="2754945585" sldId="256"/>
            <ac:spMk id="6" creationId="{477A9E62-75EE-EBCE-16B5-2AE3114227C3}"/>
          </ac:spMkLst>
        </pc:spChg>
        <pc:spChg chg="mod">
          <ac:chgData name="Annabel Holdsworth" userId="98733ffc-7ad2-42af-a89e-2521b5dc994b" providerId="ADAL" clId="{C6DF020C-293C-484F-B8B9-3C46044144C4}" dt="2024-04-15T14:42:09.654" v="22" actId="20577"/>
          <ac:spMkLst>
            <pc:docMk/>
            <pc:sldMk cId="2754945585" sldId="256"/>
            <ac:spMk id="7" creationId="{82E9F476-6F65-2718-2AE6-522B9941C4D7}"/>
          </ac:spMkLst>
        </pc:spChg>
      </pc:sldChg>
      <pc:sldChg chg="modSp mod">
        <pc:chgData name="Annabel Holdsworth" userId="98733ffc-7ad2-42af-a89e-2521b5dc994b" providerId="ADAL" clId="{C6DF020C-293C-484F-B8B9-3C46044144C4}" dt="2024-04-15T14:50:21.554" v="520" actId="20577"/>
        <pc:sldMkLst>
          <pc:docMk/>
          <pc:sldMk cId="946355758" sldId="258"/>
        </pc:sldMkLst>
        <pc:spChg chg="mod">
          <ac:chgData name="Annabel Holdsworth" userId="98733ffc-7ad2-42af-a89e-2521b5dc994b" providerId="ADAL" clId="{C6DF020C-293C-484F-B8B9-3C46044144C4}" dt="2024-04-15T14:50:21.554" v="520" actId="20577"/>
          <ac:spMkLst>
            <pc:docMk/>
            <pc:sldMk cId="946355758" sldId="258"/>
            <ac:spMk id="3" creationId="{18E8533B-0C3D-F0EE-EC9B-1BB4B6C2CBC2}"/>
          </ac:spMkLst>
        </pc:spChg>
        <pc:spChg chg="mod">
          <ac:chgData name="Annabel Holdsworth" userId="98733ffc-7ad2-42af-a89e-2521b5dc994b" providerId="ADAL" clId="{C6DF020C-293C-484F-B8B9-3C46044144C4}" dt="2024-04-15T14:43:05.750" v="66" actId="6549"/>
          <ac:spMkLst>
            <pc:docMk/>
            <pc:sldMk cId="946355758" sldId="258"/>
            <ac:spMk id="5" creationId="{FFC568D7-6E1B-A912-C365-DE6180AD9ECF}"/>
          </ac:spMkLst>
        </pc:spChg>
      </pc:sldChg>
      <pc:sldChg chg="modSp mod">
        <pc:chgData name="Annabel Holdsworth" userId="98733ffc-7ad2-42af-a89e-2521b5dc994b" providerId="ADAL" clId="{C6DF020C-293C-484F-B8B9-3C46044144C4}" dt="2024-04-15T14:45:21.676" v="298" actId="20577"/>
        <pc:sldMkLst>
          <pc:docMk/>
          <pc:sldMk cId="3783732656" sldId="259"/>
        </pc:sldMkLst>
        <pc:spChg chg="mod">
          <ac:chgData name="Annabel Holdsworth" userId="98733ffc-7ad2-42af-a89e-2521b5dc994b" providerId="ADAL" clId="{C6DF020C-293C-484F-B8B9-3C46044144C4}" dt="2024-04-15T14:45:21.676" v="298" actId="20577"/>
          <ac:spMkLst>
            <pc:docMk/>
            <pc:sldMk cId="3783732656" sldId="259"/>
            <ac:spMk id="3" creationId="{18E8533B-0C3D-F0EE-EC9B-1BB4B6C2CBC2}"/>
          </ac:spMkLst>
        </pc:spChg>
      </pc:sldChg>
      <pc:sldChg chg="modSp mod">
        <pc:chgData name="Annabel Holdsworth" userId="98733ffc-7ad2-42af-a89e-2521b5dc994b" providerId="ADAL" clId="{C6DF020C-293C-484F-B8B9-3C46044144C4}" dt="2024-04-15T14:50:55.968" v="576" actId="6549"/>
        <pc:sldMkLst>
          <pc:docMk/>
          <pc:sldMk cId="2496172770" sldId="260"/>
        </pc:sldMkLst>
        <pc:spChg chg="mod">
          <ac:chgData name="Annabel Holdsworth" userId="98733ffc-7ad2-42af-a89e-2521b5dc994b" providerId="ADAL" clId="{C6DF020C-293C-484F-B8B9-3C46044144C4}" dt="2024-04-15T14:50:34.275" v="522" actId="20577"/>
          <ac:spMkLst>
            <pc:docMk/>
            <pc:sldMk cId="2496172770" sldId="260"/>
            <ac:spMk id="3" creationId="{18E8533B-0C3D-F0EE-EC9B-1BB4B6C2CBC2}"/>
          </ac:spMkLst>
        </pc:spChg>
        <pc:spChg chg="mod">
          <ac:chgData name="Annabel Holdsworth" userId="98733ffc-7ad2-42af-a89e-2521b5dc994b" providerId="ADAL" clId="{C6DF020C-293C-484F-B8B9-3C46044144C4}" dt="2024-04-15T14:50:55.968" v="576" actId="6549"/>
          <ac:spMkLst>
            <pc:docMk/>
            <pc:sldMk cId="2496172770" sldId="260"/>
            <ac:spMk id="5" creationId="{FFC568D7-6E1B-A912-C365-DE6180AD9ECF}"/>
          </ac:spMkLst>
        </pc:spChg>
        <pc:picChg chg="mod">
          <ac:chgData name="Annabel Holdsworth" userId="98733ffc-7ad2-42af-a89e-2521b5dc994b" providerId="ADAL" clId="{C6DF020C-293C-484F-B8B9-3C46044144C4}" dt="2024-04-15T14:44:34.615" v="274" actId="1076"/>
          <ac:picMkLst>
            <pc:docMk/>
            <pc:sldMk cId="2496172770" sldId="260"/>
            <ac:picMk id="4" creationId="{D6C25CBD-54CB-DCF3-F026-4FB57781CD71}"/>
          </ac:picMkLst>
        </pc:picChg>
      </pc:sldChg>
      <pc:sldChg chg="addSp modSp mod">
        <pc:chgData name="Annabel Holdsworth" userId="98733ffc-7ad2-42af-a89e-2521b5dc994b" providerId="ADAL" clId="{C6DF020C-293C-484F-B8B9-3C46044144C4}" dt="2024-04-15T15:05:35.095" v="772" actId="1076"/>
        <pc:sldMkLst>
          <pc:docMk/>
          <pc:sldMk cId="2596891476" sldId="261"/>
        </pc:sldMkLst>
        <pc:spChg chg="mod">
          <ac:chgData name="Annabel Holdsworth" userId="98733ffc-7ad2-42af-a89e-2521b5dc994b" providerId="ADAL" clId="{C6DF020C-293C-484F-B8B9-3C46044144C4}" dt="2024-04-15T14:52:10.735" v="582" actId="2711"/>
          <ac:spMkLst>
            <pc:docMk/>
            <pc:sldMk cId="2596891476" sldId="261"/>
            <ac:spMk id="3" creationId="{18E8533B-0C3D-F0EE-EC9B-1BB4B6C2CBC2}"/>
          </ac:spMkLst>
        </pc:spChg>
        <pc:spChg chg="mod">
          <ac:chgData name="Annabel Holdsworth" userId="98733ffc-7ad2-42af-a89e-2521b5dc994b" providerId="ADAL" clId="{C6DF020C-293C-484F-B8B9-3C46044144C4}" dt="2024-04-15T15:05:21.547" v="767" actId="1076"/>
          <ac:spMkLst>
            <pc:docMk/>
            <pc:sldMk cId="2596891476" sldId="261"/>
            <ac:spMk id="7" creationId="{5CF18A2E-497A-D11A-7F9B-8C0C4B84C226}"/>
          </ac:spMkLst>
        </pc:spChg>
        <pc:picChg chg="add mod">
          <ac:chgData name="Annabel Holdsworth" userId="98733ffc-7ad2-42af-a89e-2521b5dc994b" providerId="ADAL" clId="{C6DF020C-293C-484F-B8B9-3C46044144C4}" dt="2024-04-15T15:05:35.095" v="772" actId="1076"/>
          <ac:picMkLst>
            <pc:docMk/>
            <pc:sldMk cId="2596891476" sldId="261"/>
            <ac:picMk id="5" creationId="{74DFD3E9-B25E-CAC3-DAA6-FFFE648C4B4E}"/>
          </ac:picMkLst>
        </pc:picChg>
        <pc:picChg chg="add mod">
          <ac:chgData name="Annabel Holdsworth" userId="98733ffc-7ad2-42af-a89e-2521b5dc994b" providerId="ADAL" clId="{C6DF020C-293C-484F-B8B9-3C46044144C4}" dt="2024-04-15T15:05:32.360" v="771" actId="1076"/>
          <ac:picMkLst>
            <pc:docMk/>
            <pc:sldMk cId="2596891476" sldId="261"/>
            <ac:picMk id="8" creationId="{D582147A-7949-310A-644A-204BB36A8BA4}"/>
          </ac:picMkLst>
        </pc:picChg>
        <pc:picChg chg="add">
          <ac:chgData name="Annabel Holdsworth" userId="98733ffc-7ad2-42af-a89e-2521b5dc994b" providerId="ADAL" clId="{C6DF020C-293C-484F-B8B9-3C46044144C4}" dt="2024-04-15T14:53:12.832" v="585"/>
          <ac:picMkLst>
            <pc:docMk/>
            <pc:sldMk cId="2596891476" sldId="261"/>
            <ac:picMk id="1026" creationId="{704D4EED-AC16-BF70-22DD-FFE60DA29507}"/>
          </ac:picMkLst>
        </pc:picChg>
        <pc:picChg chg="add">
          <ac:chgData name="Annabel Holdsworth" userId="98733ffc-7ad2-42af-a89e-2521b5dc994b" providerId="ADAL" clId="{C6DF020C-293C-484F-B8B9-3C46044144C4}" dt="2024-04-15T14:55:43.311" v="670"/>
          <ac:picMkLst>
            <pc:docMk/>
            <pc:sldMk cId="2596891476" sldId="261"/>
            <ac:picMk id="1028" creationId="{326FDFAD-AEB9-B2AB-C952-0EFF27BF7B30}"/>
          </ac:picMkLst>
        </pc:picChg>
      </pc:sldChg>
      <pc:sldChg chg="modSp mod">
        <pc:chgData name="Annabel Holdsworth" userId="98733ffc-7ad2-42af-a89e-2521b5dc994b" providerId="ADAL" clId="{C6DF020C-293C-484F-B8B9-3C46044144C4}" dt="2024-04-15T14:59:19.965" v="703" actId="20577"/>
        <pc:sldMkLst>
          <pc:docMk/>
          <pc:sldMk cId="3123537462" sldId="262"/>
        </pc:sldMkLst>
        <pc:spChg chg="mod">
          <ac:chgData name="Annabel Holdsworth" userId="98733ffc-7ad2-42af-a89e-2521b5dc994b" providerId="ADAL" clId="{C6DF020C-293C-484F-B8B9-3C46044144C4}" dt="2024-04-15T14:47:46.390" v="382" actId="207"/>
          <ac:spMkLst>
            <pc:docMk/>
            <pc:sldMk cId="3123537462" sldId="262"/>
            <ac:spMk id="2" creationId="{974B4F52-0ADF-E575-3D6D-6095C188F0B7}"/>
          </ac:spMkLst>
        </pc:spChg>
        <pc:spChg chg="mod">
          <ac:chgData name="Annabel Holdsworth" userId="98733ffc-7ad2-42af-a89e-2521b5dc994b" providerId="ADAL" clId="{C6DF020C-293C-484F-B8B9-3C46044144C4}" dt="2024-04-15T14:59:19.965" v="703" actId="20577"/>
          <ac:spMkLst>
            <pc:docMk/>
            <pc:sldMk cId="3123537462" sldId="262"/>
            <ac:spMk id="9" creationId="{2C5FF043-0706-D257-232B-BA944803A260}"/>
          </ac:spMkLst>
        </pc:spChg>
        <pc:picChg chg="mod">
          <ac:chgData name="Annabel Holdsworth" userId="98733ffc-7ad2-42af-a89e-2521b5dc994b" providerId="ADAL" clId="{C6DF020C-293C-484F-B8B9-3C46044144C4}" dt="2024-04-15T14:45:37.121" v="300" actId="1076"/>
          <ac:picMkLst>
            <pc:docMk/>
            <pc:sldMk cId="3123537462" sldId="262"/>
            <ac:picMk id="6" creationId="{DDA0A839-E4EC-D743-B841-0107681C97D8}"/>
          </ac:picMkLst>
        </pc:picChg>
      </pc:sldChg>
      <pc:sldChg chg="addSp delSp modSp mod">
        <pc:chgData name="Annabel Holdsworth" userId="98733ffc-7ad2-42af-a89e-2521b5dc994b" providerId="ADAL" clId="{C6DF020C-293C-484F-B8B9-3C46044144C4}" dt="2024-04-16T07:10:06.906" v="1023"/>
        <pc:sldMkLst>
          <pc:docMk/>
          <pc:sldMk cId="305004941" sldId="263"/>
        </pc:sldMkLst>
        <pc:spChg chg="add del mod">
          <ac:chgData name="Annabel Holdsworth" userId="98733ffc-7ad2-42af-a89e-2521b5dc994b" providerId="ADAL" clId="{C6DF020C-293C-484F-B8B9-3C46044144C4}" dt="2024-04-16T07:10:06.906" v="1023"/>
          <ac:spMkLst>
            <pc:docMk/>
            <pc:sldMk cId="305004941" sldId="263"/>
            <ac:spMk id="5" creationId="{16B19110-6202-53A7-7D35-74521A5A33BA}"/>
          </ac:spMkLst>
        </pc:spChg>
      </pc:sldChg>
      <pc:sldChg chg="del">
        <pc:chgData name="Annabel Holdsworth" userId="98733ffc-7ad2-42af-a89e-2521b5dc994b" providerId="ADAL" clId="{C6DF020C-293C-484F-B8B9-3C46044144C4}" dt="2024-04-15T14:49:03.361" v="431" actId="47"/>
        <pc:sldMkLst>
          <pc:docMk/>
          <pc:sldMk cId="3340520083" sldId="264"/>
        </pc:sldMkLst>
      </pc:sldChg>
      <pc:sldChg chg="del">
        <pc:chgData name="Annabel Holdsworth" userId="98733ffc-7ad2-42af-a89e-2521b5dc994b" providerId="ADAL" clId="{C6DF020C-293C-484F-B8B9-3C46044144C4}" dt="2024-04-15T14:48:40.668" v="430" actId="47"/>
        <pc:sldMkLst>
          <pc:docMk/>
          <pc:sldMk cId="245230714" sldId="265"/>
        </pc:sldMkLst>
      </pc:sldChg>
      <pc:sldChg chg="delSp modSp del mod">
        <pc:chgData name="Annabel Holdsworth" userId="98733ffc-7ad2-42af-a89e-2521b5dc994b" providerId="ADAL" clId="{C6DF020C-293C-484F-B8B9-3C46044144C4}" dt="2024-04-15T15:03:08.862" v="725" actId="47"/>
        <pc:sldMkLst>
          <pc:docMk/>
          <pc:sldMk cId="2798446319" sldId="266"/>
        </pc:sldMkLst>
        <pc:spChg chg="mod">
          <ac:chgData name="Annabel Holdsworth" userId="98733ffc-7ad2-42af-a89e-2521b5dc994b" providerId="ADAL" clId="{C6DF020C-293C-484F-B8B9-3C46044144C4}" dt="2024-04-15T14:51:44.743" v="581" actId="2711"/>
          <ac:spMkLst>
            <pc:docMk/>
            <pc:sldMk cId="2798446319" sldId="266"/>
            <ac:spMk id="3" creationId="{18E8533B-0C3D-F0EE-EC9B-1BB4B6C2CBC2}"/>
          </ac:spMkLst>
        </pc:spChg>
        <pc:spChg chg="mod">
          <ac:chgData name="Annabel Holdsworth" userId="98733ffc-7ad2-42af-a89e-2521b5dc994b" providerId="ADAL" clId="{C6DF020C-293C-484F-B8B9-3C46044144C4}" dt="2024-04-15T15:02:51.690" v="724" actId="6549"/>
          <ac:spMkLst>
            <pc:docMk/>
            <pc:sldMk cId="2798446319" sldId="266"/>
            <ac:spMk id="5" creationId="{FFC568D7-6E1B-A912-C365-DE6180AD9ECF}"/>
          </ac:spMkLst>
        </pc:spChg>
        <pc:spChg chg="del mod">
          <ac:chgData name="Annabel Holdsworth" userId="98733ffc-7ad2-42af-a89e-2521b5dc994b" providerId="ADAL" clId="{C6DF020C-293C-484F-B8B9-3C46044144C4}" dt="2024-04-15T14:47:12.013" v="342" actId="478"/>
          <ac:spMkLst>
            <pc:docMk/>
            <pc:sldMk cId="2798446319" sldId="266"/>
            <ac:spMk id="7" creationId="{5AB6583D-BC22-62D1-545B-464A664E6170}"/>
          </ac:spMkLst>
        </pc:spChg>
        <pc:picChg chg="del mod">
          <ac:chgData name="Annabel Holdsworth" userId="98733ffc-7ad2-42af-a89e-2521b5dc994b" providerId="ADAL" clId="{C6DF020C-293C-484F-B8B9-3C46044144C4}" dt="2024-04-15T14:47:06.866" v="340" actId="478"/>
          <ac:picMkLst>
            <pc:docMk/>
            <pc:sldMk cId="2798446319" sldId="266"/>
            <ac:picMk id="2" creationId="{17EE30B2-43A2-87E0-377A-930599E19770}"/>
          </ac:picMkLst>
        </pc:picChg>
      </pc:sldChg>
      <pc:sldChg chg="del">
        <pc:chgData name="Annabel Holdsworth" userId="98733ffc-7ad2-42af-a89e-2521b5dc994b" providerId="ADAL" clId="{C6DF020C-293C-484F-B8B9-3C46044144C4}" dt="2024-04-15T14:50:02.706" v="514" actId="47"/>
        <pc:sldMkLst>
          <pc:docMk/>
          <pc:sldMk cId="1578318980" sldId="267"/>
        </pc:sldMkLst>
      </pc:sldChg>
      <pc:sldChg chg="addSp delSp modSp mod">
        <pc:chgData name="Annabel Holdsworth" userId="98733ffc-7ad2-42af-a89e-2521b5dc994b" providerId="ADAL" clId="{C6DF020C-293C-484F-B8B9-3C46044144C4}" dt="2024-04-16T07:25:37.393" v="1211" actId="1076"/>
        <pc:sldMkLst>
          <pc:docMk/>
          <pc:sldMk cId="1375163199" sldId="268"/>
        </pc:sldMkLst>
        <pc:spChg chg="mod">
          <ac:chgData name="Annabel Holdsworth" userId="98733ffc-7ad2-42af-a89e-2521b5dc994b" providerId="ADAL" clId="{C6DF020C-293C-484F-B8B9-3C46044144C4}" dt="2024-04-15T14:52:25.468" v="583" actId="2711"/>
          <ac:spMkLst>
            <pc:docMk/>
            <pc:sldMk cId="1375163199" sldId="268"/>
            <ac:spMk id="3" creationId="{18E8533B-0C3D-F0EE-EC9B-1BB4B6C2CBC2}"/>
          </ac:spMkLst>
        </pc:spChg>
        <pc:spChg chg="del mod">
          <ac:chgData name="Annabel Holdsworth" userId="98733ffc-7ad2-42af-a89e-2521b5dc994b" providerId="ADAL" clId="{C6DF020C-293C-484F-B8B9-3C46044144C4}" dt="2024-04-16T07:24:12.920" v="1204"/>
          <ac:spMkLst>
            <pc:docMk/>
            <pc:sldMk cId="1375163199" sldId="268"/>
            <ac:spMk id="6" creationId="{7C569A29-2317-EDDA-4BB2-6778B04701EE}"/>
          </ac:spMkLst>
        </pc:spChg>
        <pc:picChg chg="add del">
          <ac:chgData name="Annabel Holdsworth" userId="98733ffc-7ad2-42af-a89e-2521b5dc994b" providerId="ADAL" clId="{C6DF020C-293C-484F-B8B9-3C46044144C4}" dt="2024-04-16T07:24:19.309" v="1206" actId="478"/>
          <ac:picMkLst>
            <pc:docMk/>
            <pc:sldMk cId="1375163199" sldId="268"/>
            <ac:picMk id="5" creationId="{3D48460C-E5CD-7F10-3C11-AAD325CF72DB}"/>
          </ac:picMkLst>
        </pc:picChg>
        <pc:picChg chg="add mod">
          <ac:chgData name="Annabel Holdsworth" userId="98733ffc-7ad2-42af-a89e-2521b5dc994b" providerId="ADAL" clId="{C6DF020C-293C-484F-B8B9-3C46044144C4}" dt="2024-04-16T07:25:37.393" v="1211" actId="1076"/>
          <ac:picMkLst>
            <pc:docMk/>
            <pc:sldMk cId="1375163199" sldId="268"/>
            <ac:picMk id="8" creationId="{B1F53DF8-FB3F-9DA0-99F2-F6D11A2E7B48}"/>
          </ac:picMkLst>
        </pc:picChg>
      </pc:sldChg>
      <pc:sldChg chg="delSp modSp mod">
        <pc:chgData name="Annabel Holdsworth" userId="98733ffc-7ad2-42af-a89e-2521b5dc994b" providerId="ADAL" clId="{C6DF020C-293C-484F-B8B9-3C46044144C4}" dt="2024-04-16T07:10:57.106" v="1092" actId="14100"/>
        <pc:sldMkLst>
          <pc:docMk/>
          <pc:sldMk cId="2147097292" sldId="269"/>
        </pc:sldMkLst>
        <pc:spChg chg="mod">
          <ac:chgData name="Annabel Holdsworth" userId="98733ffc-7ad2-42af-a89e-2521b5dc994b" providerId="ADAL" clId="{C6DF020C-293C-484F-B8B9-3C46044144C4}" dt="2024-04-15T14:51:11.928" v="580" actId="20577"/>
          <ac:spMkLst>
            <pc:docMk/>
            <pc:sldMk cId="2147097292" sldId="269"/>
            <ac:spMk id="2" creationId="{974B4F52-0ADF-E575-3D6D-6095C188F0B7}"/>
          </ac:spMkLst>
        </pc:spChg>
        <pc:spChg chg="mod">
          <ac:chgData name="Annabel Holdsworth" userId="98733ffc-7ad2-42af-a89e-2521b5dc994b" providerId="ADAL" clId="{C6DF020C-293C-484F-B8B9-3C46044144C4}" dt="2024-04-16T07:10:57.106" v="1092" actId="14100"/>
          <ac:spMkLst>
            <pc:docMk/>
            <pc:sldMk cId="2147097292" sldId="269"/>
            <ac:spMk id="5" creationId="{77C4E972-BF81-9921-1A41-C5F2DB7836FE}"/>
          </ac:spMkLst>
        </pc:spChg>
        <pc:picChg chg="mod">
          <ac:chgData name="Annabel Holdsworth" userId="98733ffc-7ad2-42af-a89e-2521b5dc994b" providerId="ADAL" clId="{C6DF020C-293C-484F-B8B9-3C46044144C4}" dt="2024-04-15T14:46:23.793" v="305" actId="1076"/>
          <ac:picMkLst>
            <pc:docMk/>
            <pc:sldMk cId="2147097292" sldId="269"/>
            <ac:picMk id="4" creationId="{D6C25CBD-54CB-DCF3-F026-4FB57781CD71}"/>
          </ac:picMkLst>
        </pc:picChg>
        <pc:picChg chg="del">
          <ac:chgData name="Annabel Holdsworth" userId="98733ffc-7ad2-42af-a89e-2521b5dc994b" providerId="ADAL" clId="{C6DF020C-293C-484F-B8B9-3C46044144C4}" dt="2024-04-15T14:46:00.421" v="301" actId="478"/>
          <ac:picMkLst>
            <pc:docMk/>
            <pc:sldMk cId="2147097292" sldId="269"/>
            <ac:picMk id="8" creationId="{22A628A0-785C-4672-63B3-F7BBB3058940}"/>
          </ac:picMkLst>
        </pc:picChg>
        <pc:picChg chg="del">
          <ac:chgData name="Annabel Holdsworth" userId="98733ffc-7ad2-42af-a89e-2521b5dc994b" providerId="ADAL" clId="{C6DF020C-293C-484F-B8B9-3C46044144C4}" dt="2024-04-15T14:46:01.233" v="302" actId="478"/>
          <ac:picMkLst>
            <pc:docMk/>
            <pc:sldMk cId="2147097292" sldId="269"/>
            <ac:picMk id="9" creationId="{79703B01-2A32-D907-B41E-E28AF789CB92}"/>
          </ac:picMkLst>
        </pc:picChg>
      </pc:sldChg>
      <pc:sldChg chg="addSp delSp modSp add mod">
        <pc:chgData name="Annabel Holdsworth" userId="98733ffc-7ad2-42af-a89e-2521b5dc994b" providerId="ADAL" clId="{C6DF020C-293C-484F-B8B9-3C46044144C4}" dt="2024-04-16T07:13:28.214" v="1201" actId="313"/>
        <pc:sldMkLst>
          <pc:docMk/>
          <pc:sldMk cId="1650520992" sldId="270"/>
        </pc:sldMkLst>
        <pc:spChg chg="mod">
          <ac:chgData name="Annabel Holdsworth" userId="98733ffc-7ad2-42af-a89e-2521b5dc994b" providerId="ADAL" clId="{C6DF020C-293C-484F-B8B9-3C46044144C4}" dt="2024-04-15T15:08:13.453" v="883" actId="6549"/>
          <ac:spMkLst>
            <pc:docMk/>
            <pc:sldMk cId="1650520992" sldId="270"/>
            <ac:spMk id="3" creationId="{062D6930-AF90-7D41-E396-46942B3CD255}"/>
          </ac:spMkLst>
        </pc:spChg>
        <pc:spChg chg="mod">
          <ac:chgData name="Annabel Holdsworth" userId="98733ffc-7ad2-42af-a89e-2521b5dc994b" providerId="ADAL" clId="{C6DF020C-293C-484F-B8B9-3C46044144C4}" dt="2024-04-16T07:13:28.214" v="1201" actId="313"/>
          <ac:spMkLst>
            <pc:docMk/>
            <pc:sldMk cId="1650520992" sldId="270"/>
            <ac:spMk id="7" creationId="{56F3BFE9-8D66-4F9A-2A3F-B088BE8E1725}"/>
          </ac:spMkLst>
        </pc:spChg>
        <pc:spChg chg="add mod">
          <ac:chgData name="Annabel Holdsworth" userId="98733ffc-7ad2-42af-a89e-2521b5dc994b" providerId="ADAL" clId="{C6DF020C-293C-484F-B8B9-3C46044144C4}" dt="2024-04-16T07:13:19.697" v="1198" actId="1076"/>
          <ac:spMkLst>
            <pc:docMk/>
            <pc:sldMk cId="1650520992" sldId="270"/>
            <ac:spMk id="8" creationId="{A54E53D5-1CBF-82E0-35F1-B1119C04EE73}"/>
          </ac:spMkLst>
        </pc:spChg>
        <pc:picChg chg="del">
          <ac:chgData name="Annabel Holdsworth" userId="98733ffc-7ad2-42af-a89e-2521b5dc994b" providerId="ADAL" clId="{C6DF020C-293C-484F-B8B9-3C46044144C4}" dt="2024-04-15T15:08:15.862" v="885" actId="478"/>
          <ac:picMkLst>
            <pc:docMk/>
            <pc:sldMk cId="1650520992" sldId="270"/>
            <ac:picMk id="5" creationId="{3FB17C86-4284-5200-1C20-F753075D0857}"/>
          </ac:picMkLst>
        </pc:picChg>
        <pc:picChg chg="add mod">
          <ac:chgData name="Annabel Holdsworth" userId="98733ffc-7ad2-42af-a89e-2521b5dc994b" providerId="ADAL" clId="{C6DF020C-293C-484F-B8B9-3C46044144C4}" dt="2024-04-16T07:13:23.029" v="1199" actId="1076"/>
          <ac:picMkLst>
            <pc:docMk/>
            <pc:sldMk cId="1650520992" sldId="270"/>
            <ac:picMk id="5" creationId="{60370D38-8CF5-F638-E65B-1EFDD1A44D8E}"/>
          </ac:picMkLst>
        </pc:picChg>
        <pc:picChg chg="del">
          <ac:chgData name="Annabel Holdsworth" userId="98733ffc-7ad2-42af-a89e-2521b5dc994b" providerId="ADAL" clId="{C6DF020C-293C-484F-B8B9-3C46044144C4}" dt="2024-04-15T15:08:15.260" v="884" actId="478"/>
          <ac:picMkLst>
            <pc:docMk/>
            <pc:sldMk cId="1650520992" sldId="270"/>
            <ac:picMk id="8" creationId="{6159C4CA-CCC3-C7E4-B7B9-6B2F197271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686C-41F3-B011-45DE-71ECAFF944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074253-4BAF-514D-1311-29CCD3BB95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979804-495A-735A-1D8C-048E8EEEDE5F}"/>
              </a:ext>
            </a:extLst>
          </p:cNvPr>
          <p:cNvSpPr>
            <a:spLocks noGrp="1"/>
          </p:cNvSpPr>
          <p:nvPr>
            <p:ph type="dt" sz="half" idx="10"/>
          </p:nvPr>
        </p:nvSpPr>
        <p:spPr/>
        <p:txBody>
          <a:bodyPr/>
          <a:lstStyle/>
          <a:p>
            <a:fld id="{4BEED359-E0AC-489E-9A00-1444A0AD1B7D}" type="datetimeFigureOut">
              <a:rPr lang="en-GB" smtClean="0"/>
              <a:t>16/04/2024</a:t>
            </a:fld>
            <a:endParaRPr lang="en-GB"/>
          </a:p>
        </p:txBody>
      </p:sp>
      <p:sp>
        <p:nvSpPr>
          <p:cNvPr id="5" name="Footer Placeholder 4">
            <a:extLst>
              <a:ext uri="{FF2B5EF4-FFF2-40B4-BE49-F238E27FC236}">
                <a16:creationId xmlns:a16="http://schemas.microsoft.com/office/drawing/2014/main" id="{1A3F32C2-25F6-9FC4-CA95-0294069C1F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75105B-2DB9-D407-5B70-BBB2530384E3}"/>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55651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E85C-B13A-E944-8558-1DDD0ED21B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023139-21FB-4D6F-3648-7F2D8D1A3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F1BF4E-CD47-67D0-F0DD-4A9427A67C8D}"/>
              </a:ext>
            </a:extLst>
          </p:cNvPr>
          <p:cNvSpPr>
            <a:spLocks noGrp="1"/>
          </p:cNvSpPr>
          <p:nvPr>
            <p:ph type="dt" sz="half" idx="10"/>
          </p:nvPr>
        </p:nvSpPr>
        <p:spPr/>
        <p:txBody>
          <a:bodyPr/>
          <a:lstStyle/>
          <a:p>
            <a:fld id="{4BEED359-E0AC-489E-9A00-1444A0AD1B7D}" type="datetimeFigureOut">
              <a:rPr lang="en-GB" smtClean="0"/>
              <a:t>16/04/2024</a:t>
            </a:fld>
            <a:endParaRPr lang="en-GB"/>
          </a:p>
        </p:txBody>
      </p:sp>
      <p:sp>
        <p:nvSpPr>
          <p:cNvPr id="5" name="Footer Placeholder 4">
            <a:extLst>
              <a:ext uri="{FF2B5EF4-FFF2-40B4-BE49-F238E27FC236}">
                <a16:creationId xmlns:a16="http://schemas.microsoft.com/office/drawing/2014/main" id="{AAFAB5B8-A62D-C5B5-207C-7EEDEDB32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1746A-76E2-F5DF-6649-FC62C83535E4}"/>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29783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19E10-93FF-8C53-576D-D73B72C07C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2DF398-159A-1B9C-791F-0C910226B2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0945E-2B16-CEEE-8DF8-398203992E96}"/>
              </a:ext>
            </a:extLst>
          </p:cNvPr>
          <p:cNvSpPr>
            <a:spLocks noGrp="1"/>
          </p:cNvSpPr>
          <p:nvPr>
            <p:ph type="dt" sz="half" idx="10"/>
          </p:nvPr>
        </p:nvSpPr>
        <p:spPr/>
        <p:txBody>
          <a:bodyPr/>
          <a:lstStyle/>
          <a:p>
            <a:fld id="{4BEED359-E0AC-489E-9A00-1444A0AD1B7D}" type="datetimeFigureOut">
              <a:rPr lang="en-GB" smtClean="0"/>
              <a:t>16/04/2024</a:t>
            </a:fld>
            <a:endParaRPr lang="en-GB"/>
          </a:p>
        </p:txBody>
      </p:sp>
      <p:sp>
        <p:nvSpPr>
          <p:cNvPr id="5" name="Footer Placeholder 4">
            <a:extLst>
              <a:ext uri="{FF2B5EF4-FFF2-40B4-BE49-F238E27FC236}">
                <a16:creationId xmlns:a16="http://schemas.microsoft.com/office/drawing/2014/main" id="{186AFCBD-D05C-6021-4744-A31EAF95C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760B1-0615-6045-7DFC-CBD64494026F}"/>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5399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DBF5-B961-EC76-25A6-F179F8F520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1D63E-6095-A182-D719-BA4B46C52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CA4D47-A88F-8FDA-0532-1F17A4274E04}"/>
              </a:ext>
            </a:extLst>
          </p:cNvPr>
          <p:cNvSpPr>
            <a:spLocks noGrp="1"/>
          </p:cNvSpPr>
          <p:nvPr>
            <p:ph type="dt" sz="half" idx="10"/>
          </p:nvPr>
        </p:nvSpPr>
        <p:spPr/>
        <p:txBody>
          <a:bodyPr/>
          <a:lstStyle/>
          <a:p>
            <a:fld id="{4BEED359-E0AC-489E-9A00-1444A0AD1B7D}" type="datetimeFigureOut">
              <a:rPr lang="en-GB" smtClean="0"/>
              <a:t>16/04/2024</a:t>
            </a:fld>
            <a:endParaRPr lang="en-GB"/>
          </a:p>
        </p:txBody>
      </p:sp>
      <p:sp>
        <p:nvSpPr>
          <p:cNvPr id="5" name="Footer Placeholder 4">
            <a:extLst>
              <a:ext uri="{FF2B5EF4-FFF2-40B4-BE49-F238E27FC236}">
                <a16:creationId xmlns:a16="http://schemas.microsoft.com/office/drawing/2014/main" id="{133BE7FE-F8EA-A0C4-E272-AD9CD611CA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790DF7-828F-A930-E77D-2B412D683E2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23186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3D3D-FDB1-CF1D-623C-C24026E86F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FC2782-6E0A-F808-642C-805CAA3F4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8B04B-B8F8-7E3E-DAE3-44AB5AF998C4}"/>
              </a:ext>
            </a:extLst>
          </p:cNvPr>
          <p:cNvSpPr>
            <a:spLocks noGrp="1"/>
          </p:cNvSpPr>
          <p:nvPr>
            <p:ph type="dt" sz="half" idx="10"/>
          </p:nvPr>
        </p:nvSpPr>
        <p:spPr/>
        <p:txBody>
          <a:bodyPr/>
          <a:lstStyle/>
          <a:p>
            <a:fld id="{4BEED359-E0AC-489E-9A00-1444A0AD1B7D}" type="datetimeFigureOut">
              <a:rPr lang="en-GB" smtClean="0"/>
              <a:t>16/04/2024</a:t>
            </a:fld>
            <a:endParaRPr lang="en-GB"/>
          </a:p>
        </p:txBody>
      </p:sp>
      <p:sp>
        <p:nvSpPr>
          <p:cNvPr id="5" name="Footer Placeholder 4">
            <a:extLst>
              <a:ext uri="{FF2B5EF4-FFF2-40B4-BE49-F238E27FC236}">
                <a16:creationId xmlns:a16="http://schemas.microsoft.com/office/drawing/2014/main" id="{C070AD6F-E6AF-348C-861D-17721A233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1B03FA-33B3-B368-9053-125367B240A7}"/>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241692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ACE5-1BD0-EC2B-651A-246D129B90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B78CB5-00C6-9EF8-3D90-C01A0B5B6F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56059D-4E9C-7515-7A85-457794FD26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138DD7-9B53-6FF8-FC6B-2782444F8BDC}"/>
              </a:ext>
            </a:extLst>
          </p:cNvPr>
          <p:cNvSpPr>
            <a:spLocks noGrp="1"/>
          </p:cNvSpPr>
          <p:nvPr>
            <p:ph type="dt" sz="half" idx="10"/>
          </p:nvPr>
        </p:nvSpPr>
        <p:spPr/>
        <p:txBody>
          <a:bodyPr/>
          <a:lstStyle/>
          <a:p>
            <a:fld id="{4BEED359-E0AC-489E-9A00-1444A0AD1B7D}" type="datetimeFigureOut">
              <a:rPr lang="en-GB" smtClean="0"/>
              <a:t>16/04/2024</a:t>
            </a:fld>
            <a:endParaRPr lang="en-GB"/>
          </a:p>
        </p:txBody>
      </p:sp>
      <p:sp>
        <p:nvSpPr>
          <p:cNvPr id="6" name="Footer Placeholder 5">
            <a:extLst>
              <a:ext uri="{FF2B5EF4-FFF2-40B4-BE49-F238E27FC236}">
                <a16:creationId xmlns:a16="http://schemas.microsoft.com/office/drawing/2014/main" id="{775703D7-9347-85AA-EEB7-136421EF89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74D558-16B6-41A1-9F37-D594B342DA7E}"/>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46102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34BC-773C-8D63-9CBD-C932F384AF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FA0316-4423-EAD0-00C9-52971B43D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05546A-08B3-56BE-3AE7-6007240C43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0DE1E1-885A-912E-EEA4-CAFE23842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DDB91-1B9E-BDEA-9DE2-4121F4642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19138A-7556-9D2F-368D-BA912F233BDD}"/>
              </a:ext>
            </a:extLst>
          </p:cNvPr>
          <p:cNvSpPr>
            <a:spLocks noGrp="1"/>
          </p:cNvSpPr>
          <p:nvPr>
            <p:ph type="dt" sz="half" idx="10"/>
          </p:nvPr>
        </p:nvSpPr>
        <p:spPr/>
        <p:txBody>
          <a:bodyPr/>
          <a:lstStyle/>
          <a:p>
            <a:fld id="{4BEED359-E0AC-489E-9A00-1444A0AD1B7D}" type="datetimeFigureOut">
              <a:rPr lang="en-GB" smtClean="0"/>
              <a:t>16/04/2024</a:t>
            </a:fld>
            <a:endParaRPr lang="en-GB"/>
          </a:p>
        </p:txBody>
      </p:sp>
      <p:sp>
        <p:nvSpPr>
          <p:cNvPr id="8" name="Footer Placeholder 7">
            <a:extLst>
              <a:ext uri="{FF2B5EF4-FFF2-40B4-BE49-F238E27FC236}">
                <a16:creationId xmlns:a16="http://schemas.microsoft.com/office/drawing/2014/main" id="{B36CAD85-73D7-1C06-2549-2081FEE9FB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0BC6DC-F5F8-2CBD-CFA9-5E7B1656F493}"/>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60227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362A-18C7-6371-D611-7215A5F841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108DC5-0946-E725-76DC-975677F7F75B}"/>
              </a:ext>
            </a:extLst>
          </p:cNvPr>
          <p:cNvSpPr>
            <a:spLocks noGrp="1"/>
          </p:cNvSpPr>
          <p:nvPr>
            <p:ph type="dt" sz="half" idx="10"/>
          </p:nvPr>
        </p:nvSpPr>
        <p:spPr/>
        <p:txBody>
          <a:bodyPr/>
          <a:lstStyle/>
          <a:p>
            <a:fld id="{4BEED359-E0AC-489E-9A00-1444A0AD1B7D}" type="datetimeFigureOut">
              <a:rPr lang="en-GB" smtClean="0"/>
              <a:t>16/04/2024</a:t>
            </a:fld>
            <a:endParaRPr lang="en-GB"/>
          </a:p>
        </p:txBody>
      </p:sp>
      <p:sp>
        <p:nvSpPr>
          <p:cNvPr id="4" name="Footer Placeholder 3">
            <a:extLst>
              <a:ext uri="{FF2B5EF4-FFF2-40B4-BE49-F238E27FC236}">
                <a16:creationId xmlns:a16="http://schemas.microsoft.com/office/drawing/2014/main" id="{4D4EEC6C-898F-7A80-E5DF-B69528D69C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2C197B-DF0F-2D3D-1674-8EF128C8C4F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42802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C5950-74F6-903F-0611-63206F975A0C}"/>
              </a:ext>
            </a:extLst>
          </p:cNvPr>
          <p:cNvSpPr>
            <a:spLocks noGrp="1"/>
          </p:cNvSpPr>
          <p:nvPr>
            <p:ph type="dt" sz="half" idx="10"/>
          </p:nvPr>
        </p:nvSpPr>
        <p:spPr/>
        <p:txBody>
          <a:bodyPr/>
          <a:lstStyle/>
          <a:p>
            <a:fld id="{4BEED359-E0AC-489E-9A00-1444A0AD1B7D}" type="datetimeFigureOut">
              <a:rPr lang="en-GB" smtClean="0"/>
              <a:t>16/04/2024</a:t>
            </a:fld>
            <a:endParaRPr lang="en-GB"/>
          </a:p>
        </p:txBody>
      </p:sp>
      <p:sp>
        <p:nvSpPr>
          <p:cNvPr id="3" name="Footer Placeholder 2">
            <a:extLst>
              <a:ext uri="{FF2B5EF4-FFF2-40B4-BE49-F238E27FC236}">
                <a16:creationId xmlns:a16="http://schemas.microsoft.com/office/drawing/2014/main" id="{70E959BC-01EA-191C-B106-9BDC866308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DB22B4-0BA6-1FAA-1F30-35974EE5B1E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232720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88E2-60F5-0698-6440-1EEE122AA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BE3274-E268-0E74-7224-A6551B27A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5103BC-79AD-18AF-DBE4-1D69FD3FA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53E91F-FEC4-B5D7-D21A-C6E89E79C44D}"/>
              </a:ext>
            </a:extLst>
          </p:cNvPr>
          <p:cNvSpPr>
            <a:spLocks noGrp="1"/>
          </p:cNvSpPr>
          <p:nvPr>
            <p:ph type="dt" sz="half" idx="10"/>
          </p:nvPr>
        </p:nvSpPr>
        <p:spPr/>
        <p:txBody>
          <a:bodyPr/>
          <a:lstStyle/>
          <a:p>
            <a:fld id="{4BEED359-E0AC-489E-9A00-1444A0AD1B7D}" type="datetimeFigureOut">
              <a:rPr lang="en-GB" smtClean="0"/>
              <a:t>16/04/2024</a:t>
            </a:fld>
            <a:endParaRPr lang="en-GB"/>
          </a:p>
        </p:txBody>
      </p:sp>
      <p:sp>
        <p:nvSpPr>
          <p:cNvPr id="6" name="Footer Placeholder 5">
            <a:extLst>
              <a:ext uri="{FF2B5EF4-FFF2-40B4-BE49-F238E27FC236}">
                <a16:creationId xmlns:a16="http://schemas.microsoft.com/office/drawing/2014/main" id="{AC5678D9-1830-E895-8A32-46FE418830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4CD8AD-5987-7690-4CA8-631BB06B6AB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4934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E13C-5467-131D-708E-229B5802F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F98D16-2134-D185-E80A-B8D5DF4DD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F84850-1526-2025-59FF-BB4E018DB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54462A-0F09-D24A-F6F7-D92A26A9F85E}"/>
              </a:ext>
            </a:extLst>
          </p:cNvPr>
          <p:cNvSpPr>
            <a:spLocks noGrp="1"/>
          </p:cNvSpPr>
          <p:nvPr>
            <p:ph type="dt" sz="half" idx="10"/>
          </p:nvPr>
        </p:nvSpPr>
        <p:spPr/>
        <p:txBody>
          <a:bodyPr/>
          <a:lstStyle/>
          <a:p>
            <a:fld id="{4BEED359-E0AC-489E-9A00-1444A0AD1B7D}" type="datetimeFigureOut">
              <a:rPr lang="en-GB" smtClean="0"/>
              <a:t>16/04/2024</a:t>
            </a:fld>
            <a:endParaRPr lang="en-GB"/>
          </a:p>
        </p:txBody>
      </p:sp>
      <p:sp>
        <p:nvSpPr>
          <p:cNvPr id="6" name="Footer Placeholder 5">
            <a:extLst>
              <a:ext uri="{FF2B5EF4-FFF2-40B4-BE49-F238E27FC236}">
                <a16:creationId xmlns:a16="http://schemas.microsoft.com/office/drawing/2014/main" id="{6CEFF924-4BE3-FB37-D916-2C82F48CE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EACBAE-83A1-6914-091C-DF3B095297AE}"/>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8707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3B9E19-0C22-14E5-0847-733F2B9D93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B84DB3-3C52-B661-BAD7-ED4D8F95F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4C5EFD-D6C7-778E-9643-80D738F9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ED359-E0AC-489E-9A00-1444A0AD1B7D}" type="datetimeFigureOut">
              <a:rPr lang="en-GB" smtClean="0"/>
              <a:t>16/04/2024</a:t>
            </a:fld>
            <a:endParaRPr lang="en-GB"/>
          </a:p>
        </p:txBody>
      </p:sp>
      <p:sp>
        <p:nvSpPr>
          <p:cNvPr id="5" name="Footer Placeholder 4">
            <a:extLst>
              <a:ext uri="{FF2B5EF4-FFF2-40B4-BE49-F238E27FC236}">
                <a16:creationId xmlns:a16="http://schemas.microsoft.com/office/drawing/2014/main" id="{FA95C972-7157-C80C-30D0-A43563AFC9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333D2-18A0-9AF8-CC89-50906735C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795A6-16C7-4707-AD4C-43AF7A7AE43C}" type="slidenum">
              <a:rPr lang="en-GB" smtClean="0"/>
              <a:t>‹#›</a:t>
            </a:fld>
            <a:endParaRPr lang="en-GB"/>
          </a:p>
        </p:txBody>
      </p:sp>
    </p:spTree>
    <p:extLst>
      <p:ext uri="{BB962C8B-B14F-4D97-AF65-F5344CB8AC3E}">
        <p14:creationId xmlns:p14="http://schemas.microsoft.com/office/powerpoint/2010/main" val="176089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phonicsplay.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C7C0F361-2C25-D905-E93B-86A6F7B20C50}"/>
              </a:ext>
            </a:extLst>
          </p:cNvPr>
          <p:cNvSpPr/>
          <p:nvPr/>
        </p:nvSpPr>
        <p:spPr>
          <a:xfrm>
            <a:off x="1696069" y="1492941"/>
            <a:ext cx="10495931" cy="4035329"/>
          </a:xfrm>
          <a:prstGeom prst="rect">
            <a:avLst/>
          </a:prstGeom>
          <a:solidFill>
            <a:srgbClr val="6B948C">
              <a:alpha val="84706"/>
            </a:srgbClr>
          </a:solidFill>
        </p:spPr>
        <p:txBody>
          <a:bodyPr/>
          <a:lstStyle/>
          <a:p>
            <a:endParaRPr lang="en-GB"/>
          </a:p>
        </p:txBody>
      </p:sp>
      <p:sp>
        <p:nvSpPr>
          <p:cNvPr id="5" name="AutoShape 3">
            <a:extLst>
              <a:ext uri="{FF2B5EF4-FFF2-40B4-BE49-F238E27FC236}">
                <a16:creationId xmlns:a16="http://schemas.microsoft.com/office/drawing/2014/main" id="{937A9494-ABB0-201A-896F-F8D420C097D2}"/>
              </a:ext>
            </a:extLst>
          </p:cNvPr>
          <p:cNvSpPr/>
          <p:nvPr/>
        </p:nvSpPr>
        <p:spPr>
          <a:xfrm>
            <a:off x="847726" y="3830164"/>
            <a:ext cx="13827" cy="3027836"/>
          </a:xfrm>
          <a:prstGeom prst="rect">
            <a:avLst/>
          </a:prstGeom>
          <a:solidFill>
            <a:srgbClr val="50606D"/>
          </a:solidFill>
        </p:spPr>
        <p:txBody>
          <a:bodyPr/>
          <a:lstStyle/>
          <a:p>
            <a:endParaRPr lang="en-GB"/>
          </a:p>
        </p:txBody>
      </p:sp>
      <p:sp>
        <p:nvSpPr>
          <p:cNvPr id="6" name="TextBox 7">
            <a:extLst>
              <a:ext uri="{FF2B5EF4-FFF2-40B4-BE49-F238E27FC236}">
                <a16:creationId xmlns:a16="http://schemas.microsoft.com/office/drawing/2014/main" id="{477A9E62-75EE-EBCE-16B5-2AE3114227C3}"/>
              </a:ext>
            </a:extLst>
          </p:cNvPr>
          <p:cNvSpPr txBox="1"/>
          <p:nvPr/>
        </p:nvSpPr>
        <p:spPr>
          <a:xfrm>
            <a:off x="5842001" y="2462584"/>
            <a:ext cx="5966272" cy="2976392"/>
          </a:xfrm>
          <a:prstGeom prst="rect">
            <a:avLst/>
          </a:prstGeom>
        </p:spPr>
        <p:txBody>
          <a:bodyPr wrap="square" lIns="0" tIns="0" rIns="0" bIns="0" rtlCol="0" anchor="t">
            <a:spAutoFit/>
          </a:bodyPr>
          <a:lstStyle/>
          <a:p>
            <a:pPr algn="ctr">
              <a:lnSpc>
                <a:spcPts val="5840"/>
              </a:lnSpc>
            </a:pPr>
            <a:r>
              <a:rPr lang="en-US" sz="4866" dirty="0">
                <a:solidFill>
                  <a:srgbClr val="FEFFFF"/>
                </a:solidFill>
                <a:latin typeface="ISHALinkpen Join" panose="03050602040000000000" pitchFamily="66" charset="0"/>
                <a:ea typeface="ISHALinkpen Join" panose="03050602040000000000" pitchFamily="66" charset="0"/>
              </a:rPr>
              <a:t>Parent Workshop – </a:t>
            </a:r>
          </a:p>
          <a:p>
            <a:pPr algn="ctr">
              <a:lnSpc>
                <a:spcPts val="5840"/>
              </a:lnSpc>
            </a:pPr>
            <a:r>
              <a:rPr lang="en-US" sz="4866" dirty="0">
                <a:solidFill>
                  <a:srgbClr val="FEFFFF"/>
                </a:solidFill>
                <a:latin typeface="ISHALinkpen Join" panose="03050602040000000000" pitchFamily="66" charset="0"/>
                <a:ea typeface="ISHALinkpen Join" panose="03050602040000000000" pitchFamily="66" charset="0"/>
              </a:rPr>
              <a:t>Preparing for year 1</a:t>
            </a:r>
          </a:p>
        </p:txBody>
      </p:sp>
      <p:sp>
        <p:nvSpPr>
          <p:cNvPr id="7" name="TextBox 9">
            <a:extLst>
              <a:ext uri="{FF2B5EF4-FFF2-40B4-BE49-F238E27FC236}">
                <a16:creationId xmlns:a16="http://schemas.microsoft.com/office/drawing/2014/main" id="{82E9F476-6F65-2718-2AE6-522B9941C4D7}"/>
              </a:ext>
            </a:extLst>
          </p:cNvPr>
          <p:cNvSpPr txBox="1"/>
          <p:nvPr/>
        </p:nvSpPr>
        <p:spPr>
          <a:xfrm rot="-5400000">
            <a:off x="-1169940" y="2237530"/>
            <a:ext cx="4035329" cy="322268"/>
          </a:xfrm>
          <a:prstGeom prst="rect">
            <a:avLst/>
          </a:prstGeom>
        </p:spPr>
        <p:txBody>
          <a:bodyPr wrap="square" lIns="0" tIns="0" rIns="0" bIns="0" rtlCol="0" anchor="t">
            <a:spAutoFit/>
          </a:bodyPr>
          <a:lstStyle/>
          <a:p>
            <a:pPr algn="r">
              <a:lnSpc>
                <a:spcPts val="2560"/>
              </a:lnSpc>
            </a:pPr>
            <a:r>
              <a:rPr lang="en-US" sz="2133" spc="235" dirty="0">
                <a:solidFill>
                  <a:srgbClr val="4F5256"/>
                </a:solidFill>
                <a:latin typeface="Montserrat Classic"/>
              </a:rPr>
              <a:t>Wednesday 17</a:t>
            </a:r>
            <a:r>
              <a:rPr lang="en-US" sz="2133" spc="235" baseline="30000" dirty="0">
                <a:solidFill>
                  <a:srgbClr val="4F5256"/>
                </a:solidFill>
                <a:latin typeface="Montserrat Classic"/>
              </a:rPr>
              <a:t>th</a:t>
            </a:r>
            <a:r>
              <a:rPr lang="en-US" sz="2133" spc="235" dirty="0">
                <a:solidFill>
                  <a:srgbClr val="4F5256"/>
                </a:solidFill>
                <a:latin typeface="Montserrat Classic"/>
              </a:rPr>
              <a:t> April 2024</a:t>
            </a:r>
          </a:p>
        </p:txBody>
      </p:sp>
      <p:pic>
        <p:nvPicPr>
          <p:cNvPr id="8" name="Picture 7" descr="A logo with white text&#10;&#10;Description automatically generated">
            <a:extLst>
              <a:ext uri="{FF2B5EF4-FFF2-40B4-BE49-F238E27FC236}">
                <a16:creationId xmlns:a16="http://schemas.microsoft.com/office/drawing/2014/main" id="{2EAA1B83-D1FC-790C-CDA7-3614B7728D60}"/>
              </a:ext>
            </a:extLst>
          </p:cNvPr>
          <p:cNvPicPr>
            <a:picLocks noChangeAspect="1"/>
          </p:cNvPicPr>
          <p:nvPr/>
        </p:nvPicPr>
        <p:blipFill>
          <a:blip r:embed="rId2"/>
          <a:stretch>
            <a:fillRect/>
          </a:stretch>
        </p:blipFill>
        <p:spPr>
          <a:xfrm>
            <a:off x="10259298" y="90889"/>
            <a:ext cx="1933575" cy="1095375"/>
          </a:xfrm>
          <a:prstGeom prst="rect">
            <a:avLst/>
          </a:prstGeom>
        </p:spPr>
      </p:pic>
      <p:pic>
        <p:nvPicPr>
          <p:cNvPr id="11" name="Picture 10">
            <a:extLst>
              <a:ext uri="{FF2B5EF4-FFF2-40B4-BE49-F238E27FC236}">
                <a16:creationId xmlns:a16="http://schemas.microsoft.com/office/drawing/2014/main" id="{2F4881AC-F438-E058-026B-641A72A20C6D}"/>
              </a:ext>
            </a:extLst>
          </p:cNvPr>
          <p:cNvPicPr>
            <a:picLocks noChangeAspect="1"/>
          </p:cNvPicPr>
          <p:nvPr/>
        </p:nvPicPr>
        <p:blipFill>
          <a:blip r:embed="rId3"/>
          <a:stretch>
            <a:fillRect/>
          </a:stretch>
        </p:blipFill>
        <p:spPr>
          <a:xfrm>
            <a:off x="3117807" y="2462584"/>
            <a:ext cx="2036984" cy="1822027"/>
          </a:xfrm>
          <a:prstGeom prst="rect">
            <a:avLst/>
          </a:prstGeom>
        </p:spPr>
      </p:pic>
    </p:spTree>
    <p:extLst>
      <p:ext uri="{BB962C8B-B14F-4D97-AF65-F5344CB8AC3E}">
        <p14:creationId xmlns:p14="http://schemas.microsoft.com/office/powerpoint/2010/main" val="275494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81487-79CA-6CCC-191F-4FF0F57F335B}"/>
            </a:ext>
          </a:extLst>
        </p:cNvPr>
        <p:cNvGrpSpPr/>
        <p:nvPr/>
      </p:nvGrpSpPr>
      <p:grpSpPr>
        <a:xfrm>
          <a:off x="0" y="0"/>
          <a:ext cx="0" cy="0"/>
          <a:chOff x="0" y="0"/>
          <a:chExt cx="0" cy="0"/>
        </a:xfrm>
      </p:grpSpPr>
      <p:sp>
        <p:nvSpPr>
          <p:cNvPr id="3" name="AutoShape 2">
            <a:extLst>
              <a:ext uri="{FF2B5EF4-FFF2-40B4-BE49-F238E27FC236}">
                <a16:creationId xmlns:a16="http://schemas.microsoft.com/office/drawing/2014/main" id="{062D6930-AF90-7D41-E396-46942B3CD255}"/>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ISHALinkpen Join" panose="03050602040000000000" pitchFamily="66" charset="0"/>
                <a:ea typeface="ISHALinkpen Join" panose="03050602040000000000" pitchFamily="66" charset="0"/>
              </a:rPr>
              <a:t>Recommended Resource</a:t>
            </a:r>
          </a:p>
        </p:txBody>
      </p:sp>
      <p:pic>
        <p:nvPicPr>
          <p:cNvPr id="4" name="Picture 3">
            <a:extLst>
              <a:ext uri="{FF2B5EF4-FFF2-40B4-BE49-F238E27FC236}">
                <a16:creationId xmlns:a16="http://schemas.microsoft.com/office/drawing/2014/main" id="{4A4BB4E7-7EC3-1B65-5913-8BF1F8FCBA5C}"/>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7" name="TextBox 6">
            <a:extLst>
              <a:ext uri="{FF2B5EF4-FFF2-40B4-BE49-F238E27FC236}">
                <a16:creationId xmlns:a16="http://schemas.microsoft.com/office/drawing/2014/main" id="{56F3BFE9-8D66-4F9A-2A3F-B088BE8E1725}"/>
              </a:ext>
            </a:extLst>
          </p:cNvPr>
          <p:cNvSpPr txBox="1"/>
          <p:nvPr/>
        </p:nvSpPr>
        <p:spPr>
          <a:xfrm>
            <a:off x="195943" y="1797784"/>
            <a:ext cx="11728579" cy="338554"/>
          </a:xfrm>
          <a:prstGeom prst="rect">
            <a:avLst/>
          </a:prstGeom>
          <a:noFill/>
        </p:spPr>
        <p:txBody>
          <a:bodyPr wrap="square">
            <a:spAutoFit/>
          </a:bodyPr>
          <a:lstStyle/>
          <a:p>
            <a:r>
              <a:rPr lang="en-US" sz="1600" dirty="0">
                <a:latin typeface="ISHALinkpen Join" panose="03050602040000000000" pitchFamily="66" charset="0"/>
                <a:ea typeface="ISHALinkpen Join" panose="03050602040000000000" pitchFamily="66" charset="0"/>
              </a:rPr>
              <a:t>A lovely online resource to support children’s blending and identifying real and rubbish words.</a:t>
            </a:r>
            <a:endParaRPr lang="en-GB" sz="1600" dirty="0">
              <a:latin typeface="ISHALinkpen Join" panose="03050602040000000000" pitchFamily="66" charset="0"/>
              <a:ea typeface="ISHALinkpen Join" panose="03050602040000000000" pitchFamily="66" charset="0"/>
            </a:endParaRPr>
          </a:p>
        </p:txBody>
      </p:sp>
      <p:pic>
        <p:nvPicPr>
          <p:cNvPr id="5" name="Picture 4">
            <a:extLst>
              <a:ext uri="{FF2B5EF4-FFF2-40B4-BE49-F238E27FC236}">
                <a16:creationId xmlns:a16="http://schemas.microsoft.com/office/drawing/2014/main" id="{60370D38-8CF5-F638-E65B-1EFDD1A44D8E}"/>
              </a:ext>
            </a:extLst>
          </p:cNvPr>
          <p:cNvPicPr>
            <a:picLocks noChangeAspect="1"/>
          </p:cNvPicPr>
          <p:nvPr/>
        </p:nvPicPr>
        <p:blipFill>
          <a:blip r:embed="rId3"/>
          <a:stretch>
            <a:fillRect/>
          </a:stretch>
        </p:blipFill>
        <p:spPr>
          <a:xfrm>
            <a:off x="2057400" y="2314281"/>
            <a:ext cx="8238931" cy="3459597"/>
          </a:xfrm>
          <a:prstGeom prst="rect">
            <a:avLst/>
          </a:prstGeom>
        </p:spPr>
      </p:pic>
      <p:sp>
        <p:nvSpPr>
          <p:cNvPr id="8" name="TextBox 7">
            <a:extLst>
              <a:ext uri="{FF2B5EF4-FFF2-40B4-BE49-F238E27FC236}">
                <a16:creationId xmlns:a16="http://schemas.microsoft.com/office/drawing/2014/main" id="{A54E53D5-1CBF-82E0-35F1-B1119C04EE73}"/>
              </a:ext>
            </a:extLst>
          </p:cNvPr>
          <p:cNvSpPr txBox="1"/>
          <p:nvPr/>
        </p:nvSpPr>
        <p:spPr>
          <a:xfrm>
            <a:off x="374472" y="5963101"/>
            <a:ext cx="6096000" cy="646331"/>
          </a:xfrm>
          <a:prstGeom prst="rect">
            <a:avLst/>
          </a:prstGeom>
          <a:noFill/>
        </p:spPr>
        <p:txBody>
          <a:bodyPr wrap="square">
            <a:spAutoFit/>
          </a:bodyPr>
          <a:lstStyle/>
          <a:p>
            <a:r>
              <a:rPr lang="en-GB" dirty="0">
                <a:hlinkClick r:id="rId4"/>
              </a:rPr>
              <a:t>https://www.phonicsplay.co.uk/</a:t>
            </a:r>
            <a:endParaRPr lang="en-GB" dirty="0"/>
          </a:p>
          <a:p>
            <a:endParaRPr lang="en-GB" dirty="0"/>
          </a:p>
        </p:txBody>
      </p:sp>
    </p:spTree>
    <p:extLst>
      <p:ext uri="{BB962C8B-B14F-4D97-AF65-F5344CB8AC3E}">
        <p14:creationId xmlns:p14="http://schemas.microsoft.com/office/powerpoint/2010/main" val="165052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ISHALinkpen Join" panose="03050602040000000000" pitchFamily="66" charset="0"/>
                <a:ea typeface="ISHALinkpen Join" panose="03050602040000000000" pitchFamily="66" charset="0"/>
              </a:rPr>
              <a:t>The importance of a strong foundation </a:t>
            </a: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pic>
        <p:nvPicPr>
          <p:cNvPr id="8" name="Picture 7">
            <a:extLst>
              <a:ext uri="{FF2B5EF4-FFF2-40B4-BE49-F238E27FC236}">
                <a16:creationId xmlns:a16="http://schemas.microsoft.com/office/drawing/2014/main" id="{B1F53DF8-FB3F-9DA0-99F2-F6D11A2E7B48}"/>
              </a:ext>
            </a:extLst>
          </p:cNvPr>
          <p:cNvPicPr>
            <a:picLocks noChangeAspect="1"/>
          </p:cNvPicPr>
          <p:nvPr/>
        </p:nvPicPr>
        <p:blipFill>
          <a:blip r:embed="rId3"/>
          <a:stretch>
            <a:fillRect/>
          </a:stretch>
        </p:blipFill>
        <p:spPr>
          <a:xfrm>
            <a:off x="3875217" y="2200470"/>
            <a:ext cx="4441565" cy="4054433"/>
          </a:xfrm>
          <a:prstGeom prst="rect">
            <a:avLst/>
          </a:prstGeom>
        </p:spPr>
      </p:pic>
    </p:spTree>
    <p:extLst>
      <p:ext uri="{BB962C8B-B14F-4D97-AF65-F5344CB8AC3E}">
        <p14:creationId xmlns:p14="http://schemas.microsoft.com/office/powerpoint/2010/main" val="137516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Phonics is… </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5" name="TextBox 4">
            <a:extLst>
              <a:ext uri="{FF2B5EF4-FFF2-40B4-BE49-F238E27FC236}">
                <a16:creationId xmlns:a16="http://schemas.microsoft.com/office/drawing/2014/main" id="{FFC568D7-6E1B-A912-C365-DE6180AD9ECF}"/>
              </a:ext>
            </a:extLst>
          </p:cNvPr>
          <p:cNvSpPr txBox="1"/>
          <p:nvPr/>
        </p:nvSpPr>
        <p:spPr>
          <a:xfrm>
            <a:off x="1546284" y="2316327"/>
            <a:ext cx="9392009" cy="2554545"/>
          </a:xfrm>
          <a:prstGeom prst="rect">
            <a:avLst/>
          </a:prstGeom>
          <a:noFill/>
        </p:spPr>
        <p:txBody>
          <a:bodyPr wrap="square">
            <a:spAutoFit/>
          </a:bodyPr>
          <a:lstStyle/>
          <a:p>
            <a:pPr marL="0" indent="0">
              <a:buNone/>
            </a:pPr>
            <a:r>
              <a:rPr lang="en-GB" sz="4000" dirty="0">
                <a:latin typeface="ISHALinkpen Join" panose="03050602040000000000" pitchFamily="66" charset="0"/>
                <a:ea typeface="ISHALinkpen Join" panose="03050602040000000000" pitchFamily="66" charset="0"/>
              </a:rPr>
              <a:t>making connections between the sounds of our spoken words and the letters that are used to write them down.</a:t>
            </a:r>
            <a:endParaRPr lang="en-US" sz="4000"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302970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Terminology Recap </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5" name="TextBox 4">
            <a:extLst>
              <a:ext uri="{FF2B5EF4-FFF2-40B4-BE49-F238E27FC236}">
                <a16:creationId xmlns:a16="http://schemas.microsoft.com/office/drawing/2014/main" id="{FFC568D7-6E1B-A912-C365-DE6180AD9ECF}"/>
              </a:ext>
            </a:extLst>
          </p:cNvPr>
          <p:cNvSpPr txBox="1"/>
          <p:nvPr/>
        </p:nvSpPr>
        <p:spPr>
          <a:xfrm>
            <a:off x="1546284" y="2316327"/>
            <a:ext cx="9392009" cy="3108543"/>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ISHALinkpen Print" panose="03050602040000000000" pitchFamily="66" charset="0"/>
              </a:rPr>
              <a:t>Phoneme</a:t>
            </a:r>
          </a:p>
          <a:p>
            <a:pPr marL="285750" indent="-285750">
              <a:buFont typeface="Arial" panose="020B0604020202020204" pitchFamily="34" charset="0"/>
              <a:buChar char="•"/>
            </a:pPr>
            <a:r>
              <a:rPr lang="en-US" sz="2800" dirty="0">
                <a:latin typeface="ISHALinkpen Print" panose="03050602040000000000" pitchFamily="66" charset="0"/>
              </a:rPr>
              <a:t>Grapheme</a:t>
            </a:r>
          </a:p>
          <a:p>
            <a:pPr marL="285750" indent="-285750">
              <a:buFont typeface="Arial" panose="020B0604020202020204" pitchFamily="34" charset="0"/>
              <a:buChar char="•"/>
            </a:pPr>
            <a:r>
              <a:rPr lang="en-US" sz="2800" dirty="0">
                <a:latin typeface="ISHALinkpen Print" panose="03050602040000000000" pitchFamily="66" charset="0"/>
              </a:rPr>
              <a:t>Blend </a:t>
            </a:r>
          </a:p>
          <a:p>
            <a:pPr marL="285750" indent="-285750">
              <a:buFont typeface="Arial" panose="020B0604020202020204" pitchFamily="34" charset="0"/>
              <a:buChar char="•"/>
            </a:pPr>
            <a:r>
              <a:rPr lang="en-US" sz="2800" dirty="0">
                <a:latin typeface="ISHALinkpen Print" panose="03050602040000000000" pitchFamily="66" charset="0"/>
              </a:rPr>
              <a:t>Segment</a:t>
            </a:r>
          </a:p>
          <a:p>
            <a:pPr marL="285750" indent="-285750">
              <a:buFont typeface="Arial" panose="020B0604020202020204" pitchFamily="34" charset="0"/>
              <a:buChar char="•"/>
            </a:pPr>
            <a:r>
              <a:rPr lang="en-US" sz="2800" dirty="0">
                <a:latin typeface="ISHALinkpen Print" panose="03050602040000000000" pitchFamily="66" charset="0"/>
              </a:rPr>
              <a:t>Digraph</a:t>
            </a:r>
          </a:p>
          <a:p>
            <a:pPr marL="285750" indent="-285750">
              <a:buFont typeface="Arial" panose="020B0604020202020204" pitchFamily="34" charset="0"/>
              <a:buChar char="•"/>
            </a:pPr>
            <a:r>
              <a:rPr lang="en-US" sz="2800" dirty="0">
                <a:latin typeface="ISHALinkpen Print" panose="03050602040000000000" pitchFamily="66" charset="0"/>
              </a:rPr>
              <a:t>Trigraph</a:t>
            </a:r>
          </a:p>
          <a:p>
            <a:pPr marL="285750" indent="-285750">
              <a:buFont typeface="Arial" panose="020B0604020202020204" pitchFamily="34" charset="0"/>
              <a:buChar char="•"/>
            </a:pPr>
            <a:r>
              <a:rPr lang="en-US" sz="2800" dirty="0">
                <a:latin typeface="ISHALinkpen Print" panose="03050602040000000000" pitchFamily="66" charset="0"/>
              </a:rPr>
              <a:t>Split digraph</a:t>
            </a:r>
            <a:endParaRPr lang="en-GB" sz="2800" dirty="0">
              <a:latin typeface="ISHALinkpen Print" panose="03050602040000000000" pitchFamily="66" charset="0"/>
            </a:endParaRPr>
          </a:p>
        </p:txBody>
      </p:sp>
      <p:pic>
        <p:nvPicPr>
          <p:cNvPr id="6" name="Picture 5">
            <a:extLst>
              <a:ext uri="{FF2B5EF4-FFF2-40B4-BE49-F238E27FC236}">
                <a16:creationId xmlns:a16="http://schemas.microsoft.com/office/drawing/2014/main" id="{B6BC17A3-B577-E0AF-13D5-CB300A2A0E7A}"/>
              </a:ext>
            </a:extLst>
          </p:cNvPr>
          <p:cNvPicPr>
            <a:picLocks noChangeAspect="1"/>
          </p:cNvPicPr>
          <p:nvPr/>
        </p:nvPicPr>
        <p:blipFill>
          <a:blip r:embed="rId3"/>
          <a:stretch>
            <a:fillRect/>
          </a:stretch>
        </p:blipFill>
        <p:spPr>
          <a:xfrm>
            <a:off x="7934362" y="2119459"/>
            <a:ext cx="3894157" cy="2751058"/>
          </a:xfrm>
          <a:prstGeom prst="rect">
            <a:avLst/>
          </a:prstGeom>
        </p:spPr>
      </p:pic>
      <p:pic>
        <p:nvPicPr>
          <p:cNvPr id="8" name="Picture 7">
            <a:extLst>
              <a:ext uri="{FF2B5EF4-FFF2-40B4-BE49-F238E27FC236}">
                <a16:creationId xmlns:a16="http://schemas.microsoft.com/office/drawing/2014/main" id="{71CD33AA-D699-9AA7-9277-F77F8260BE65}"/>
              </a:ext>
            </a:extLst>
          </p:cNvPr>
          <p:cNvPicPr>
            <a:picLocks noChangeAspect="1"/>
          </p:cNvPicPr>
          <p:nvPr/>
        </p:nvPicPr>
        <p:blipFill>
          <a:blip r:embed="rId4"/>
          <a:stretch>
            <a:fillRect/>
          </a:stretch>
        </p:blipFill>
        <p:spPr>
          <a:xfrm>
            <a:off x="4934118" y="3904708"/>
            <a:ext cx="3360711" cy="2781541"/>
          </a:xfrm>
          <a:prstGeom prst="rect">
            <a:avLst/>
          </a:prstGeom>
        </p:spPr>
      </p:pic>
    </p:spTree>
    <p:extLst>
      <p:ext uri="{BB962C8B-B14F-4D97-AF65-F5344CB8AC3E}">
        <p14:creationId xmlns:p14="http://schemas.microsoft.com/office/powerpoint/2010/main" val="94635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This term we are teaching phase 4</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421811" y="1846942"/>
            <a:ext cx="6477421" cy="5231192"/>
          </a:xfrm>
          <a:prstGeom prst="rect">
            <a:avLst/>
          </a:prstGeom>
        </p:spPr>
      </p:pic>
      <p:sp>
        <p:nvSpPr>
          <p:cNvPr id="5" name="TextBox 4">
            <a:extLst>
              <a:ext uri="{FF2B5EF4-FFF2-40B4-BE49-F238E27FC236}">
                <a16:creationId xmlns:a16="http://schemas.microsoft.com/office/drawing/2014/main" id="{FFC568D7-6E1B-A912-C365-DE6180AD9ECF}"/>
              </a:ext>
            </a:extLst>
          </p:cNvPr>
          <p:cNvSpPr txBox="1"/>
          <p:nvPr/>
        </p:nvSpPr>
        <p:spPr>
          <a:xfrm>
            <a:off x="765109" y="2434770"/>
            <a:ext cx="10879494" cy="3477875"/>
          </a:xfrm>
          <a:prstGeom prst="rect">
            <a:avLst/>
          </a:prstGeom>
          <a:noFill/>
        </p:spPr>
        <p:txBody>
          <a:bodyPr wrap="square">
            <a:spAutoFit/>
          </a:bodyPr>
          <a:lstStyle/>
          <a:p>
            <a:pPr marL="0" indent="0">
              <a:buNone/>
            </a:pPr>
            <a:r>
              <a:rPr lang="en-US" sz="2000" dirty="0">
                <a:latin typeface="ISHALinkpen Join" panose="03050602040000000000" pitchFamily="66" charset="0"/>
                <a:ea typeface="ISHALinkpen Join" panose="03050602040000000000" pitchFamily="66" charset="0"/>
              </a:rPr>
              <a:t>Last term we taught </a:t>
            </a:r>
            <a:r>
              <a:rPr lang="en-US" sz="2000" dirty="0">
                <a:latin typeface="ISHALinkpen Join" panose="03050602040000000000" pitchFamily="66" charset="0"/>
                <a:ea typeface="ISHALinkpen Join" panose="03050602040000000000" pitchFamily="66" charset="0"/>
                <a:cs typeface="+mn-lt"/>
              </a:rPr>
              <a:t>your child to blend and read words with Phase 3</a:t>
            </a:r>
            <a:r>
              <a:rPr lang="en-US" sz="2000" dirty="0">
                <a:latin typeface="ISHALinkpen Join" panose="03050602040000000000" pitchFamily="66" charset="0"/>
                <a:ea typeface="ISHALinkpen Join" panose="03050602040000000000" pitchFamily="66" charset="0"/>
              </a:rPr>
              <a:t> graphemes. </a:t>
            </a:r>
            <a:endParaRPr lang="en-US" sz="2000" dirty="0">
              <a:latin typeface="ISHALinkpen Join" panose="03050602040000000000" pitchFamily="66" charset="0"/>
              <a:ea typeface="ISHALinkpen Join" panose="03050602040000000000" pitchFamily="66" charset="0"/>
              <a:cs typeface="Calibri" panose="020F0502020204030204"/>
            </a:endParaRPr>
          </a:p>
          <a:p>
            <a:pPr marL="0" indent="0">
              <a:buNone/>
            </a:pPr>
            <a:endParaRPr lang="en-US" sz="2000" dirty="0">
              <a:latin typeface="ISHALinkpen Join" panose="03050602040000000000" pitchFamily="66" charset="0"/>
              <a:ea typeface="ISHALinkpen Join" panose="03050602040000000000" pitchFamily="66" charset="0"/>
              <a:cs typeface="Calibri" panose="020F0502020204030204"/>
            </a:endParaRPr>
          </a:p>
          <a:p>
            <a:pPr marL="0" indent="0">
              <a:buNone/>
            </a:pPr>
            <a:r>
              <a:rPr lang="en-US" sz="2000" dirty="0">
                <a:latin typeface="ISHALinkpen Join" panose="03050602040000000000" pitchFamily="66" charset="0"/>
                <a:ea typeface="ISHALinkpen Join" panose="03050602040000000000" pitchFamily="66" charset="0"/>
                <a:cs typeface="Calibri" panose="020F0502020204030204"/>
              </a:rPr>
              <a:t>Some children are continuing to recap Phase 3: </a:t>
            </a:r>
          </a:p>
          <a:p>
            <a:r>
              <a:rPr lang="en-US" sz="2000" dirty="0">
                <a:latin typeface="ISHALinkpen Join" panose="03050602040000000000" pitchFamily="66" charset="0"/>
                <a:ea typeface="ISHALinkpen Join" panose="03050602040000000000" pitchFamily="66" charset="0"/>
              </a:rPr>
              <a:t>the vowel digraphs and trigraphs </a:t>
            </a:r>
            <a:endParaRPr lang="en-US" sz="2000" dirty="0">
              <a:latin typeface="ISHALinkpen Join" panose="03050602040000000000" pitchFamily="66" charset="0"/>
              <a:ea typeface="ISHALinkpen Join" panose="03050602040000000000" pitchFamily="66" charset="0"/>
              <a:cs typeface="Calibri"/>
            </a:endParaRPr>
          </a:p>
          <a:p>
            <a:r>
              <a:rPr lang="en-US" sz="2000" dirty="0">
                <a:latin typeface="ISHALinkpen Join" panose="03050602040000000000" pitchFamily="66" charset="0"/>
                <a:ea typeface="ISHALinkpen Join" panose="03050602040000000000" pitchFamily="66" charset="0"/>
              </a:rPr>
              <a:t>to read words containing the Phase 3 digraphs and trigraphs</a:t>
            </a:r>
            <a:endParaRPr lang="en-US" sz="2000" dirty="0">
              <a:latin typeface="ISHALinkpen Join" panose="03050602040000000000" pitchFamily="66" charset="0"/>
              <a:ea typeface="ISHALinkpen Join" panose="03050602040000000000" pitchFamily="66" charset="0"/>
              <a:cs typeface="Calibri"/>
            </a:endParaRPr>
          </a:p>
          <a:p>
            <a:r>
              <a:rPr lang="en-US" sz="2000" dirty="0">
                <a:latin typeface="ISHALinkpen Join" panose="03050602040000000000" pitchFamily="66" charset="0"/>
                <a:ea typeface="ISHALinkpen Join" panose="03050602040000000000" pitchFamily="66" charset="0"/>
                <a:cs typeface="+mn-lt"/>
              </a:rPr>
              <a:t>to read longer words</a:t>
            </a:r>
            <a:r>
              <a:rPr lang="en-US" sz="2000" dirty="0">
                <a:latin typeface="ISHALinkpen Join" panose="03050602040000000000" pitchFamily="66" charset="0"/>
                <a:ea typeface="ISHALinkpen Join" panose="03050602040000000000" pitchFamily="66" charset="0"/>
              </a:rPr>
              <a:t> (‘chunking’).</a:t>
            </a:r>
          </a:p>
          <a:p>
            <a:endParaRPr lang="en-US" sz="2000" dirty="0">
              <a:latin typeface="ISHALinkpen Join" panose="03050602040000000000" pitchFamily="66" charset="0"/>
              <a:ea typeface="ISHALinkpen Join" panose="03050602040000000000" pitchFamily="66" charset="0"/>
            </a:endParaRPr>
          </a:p>
          <a:p>
            <a:r>
              <a:rPr lang="en-US" sz="2000" dirty="0">
                <a:latin typeface="ISHALinkpen Join" panose="03050602040000000000" pitchFamily="66" charset="0"/>
                <a:ea typeface="ISHALinkpen Join" panose="03050602040000000000" pitchFamily="66" charset="0"/>
              </a:rPr>
              <a:t>This term we are teaching Phase 4.  This phase consolidates all that the children have learnt so far.  Children are expected to read more words by sight and blend in their heads.</a:t>
            </a:r>
          </a:p>
        </p:txBody>
      </p:sp>
    </p:spTree>
    <p:extLst>
      <p:ext uri="{BB962C8B-B14F-4D97-AF65-F5344CB8AC3E}">
        <p14:creationId xmlns:p14="http://schemas.microsoft.com/office/powerpoint/2010/main" val="249617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A reminder of the </a:t>
            </a:r>
          </a:p>
          <a:p>
            <a:pPr algn="ctr"/>
            <a:r>
              <a:rPr lang="en-GB" sz="3600" dirty="0">
                <a:solidFill>
                  <a:schemeClr val="bg1"/>
                </a:solidFill>
                <a:latin typeface="Comic Sans MS" panose="030F0702030302020204" pitchFamily="66" charset="0"/>
              </a:rPr>
              <a:t>Phase 3 vowel digraphs and trigraphs</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pic>
        <p:nvPicPr>
          <p:cNvPr id="2" name="Picture 1">
            <a:extLst>
              <a:ext uri="{FF2B5EF4-FFF2-40B4-BE49-F238E27FC236}">
                <a16:creationId xmlns:a16="http://schemas.microsoft.com/office/drawing/2014/main" id="{681FA522-9130-E600-FEB2-C724DB965BFF}"/>
              </a:ext>
            </a:extLst>
          </p:cNvPr>
          <p:cNvPicPr>
            <a:picLocks noChangeAspect="1"/>
          </p:cNvPicPr>
          <p:nvPr/>
        </p:nvPicPr>
        <p:blipFill>
          <a:blip r:embed="rId3"/>
          <a:stretch>
            <a:fillRect/>
          </a:stretch>
        </p:blipFill>
        <p:spPr>
          <a:xfrm>
            <a:off x="1376786" y="1880931"/>
            <a:ext cx="3930505" cy="4847808"/>
          </a:xfrm>
          <a:prstGeom prst="rect">
            <a:avLst/>
          </a:prstGeom>
        </p:spPr>
      </p:pic>
      <p:pic>
        <p:nvPicPr>
          <p:cNvPr id="6" name="Picture 5">
            <a:extLst>
              <a:ext uri="{FF2B5EF4-FFF2-40B4-BE49-F238E27FC236}">
                <a16:creationId xmlns:a16="http://schemas.microsoft.com/office/drawing/2014/main" id="{DA769028-6CB4-3C4A-3FF7-E0347955A087}"/>
              </a:ext>
            </a:extLst>
          </p:cNvPr>
          <p:cNvPicPr>
            <a:picLocks noChangeAspect="1"/>
          </p:cNvPicPr>
          <p:nvPr/>
        </p:nvPicPr>
        <p:blipFill>
          <a:blip r:embed="rId4"/>
          <a:stretch>
            <a:fillRect/>
          </a:stretch>
        </p:blipFill>
        <p:spPr>
          <a:xfrm>
            <a:off x="5722033" y="1959778"/>
            <a:ext cx="4480948" cy="4535817"/>
          </a:xfrm>
          <a:prstGeom prst="rect">
            <a:avLst/>
          </a:prstGeom>
        </p:spPr>
      </p:pic>
    </p:spTree>
    <p:extLst>
      <p:ext uri="{BB962C8B-B14F-4D97-AF65-F5344CB8AC3E}">
        <p14:creationId xmlns:p14="http://schemas.microsoft.com/office/powerpoint/2010/main" val="378373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Let’s say the sounds together </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pic>
        <p:nvPicPr>
          <p:cNvPr id="2" name="Picture 1">
            <a:extLst>
              <a:ext uri="{FF2B5EF4-FFF2-40B4-BE49-F238E27FC236}">
                <a16:creationId xmlns:a16="http://schemas.microsoft.com/office/drawing/2014/main" id="{4DDFDA2C-29F3-D07B-60D9-FB02FA54453C}"/>
              </a:ext>
            </a:extLst>
          </p:cNvPr>
          <p:cNvPicPr>
            <a:picLocks noChangeAspect="1"/>
          </p:cNvPicPr>
          <p:nvPr/>
        </p:nvPicPr>
        <p:blipFill>
          <a:blip r:embed="rId3"/>
          <a:stretch>
            <a:fillRect/>
          </a:stretch>
        </p:blipFill>
        <p:spPr>
          <a:xfrm>
            <a:off x="1714743" y="2511501"/>
            <a:ext cx="8498561" cy="4078577"/>
          </a:xfrm>
          <a:prstGeom prst="rect">
            <a:avLst/>
          </a:prstGeom>
        </p:spPr>
      </p:pic>
    </p:spTree>
    <p:extLst>
      <p:ext uri="{BB962C8B-B14F-4D97-AF65-F5344CB8AC3E}">
        <p14:creationId xmlns:p14="http://schemas.microsoft.com/office/powerpoint/2010/main" val="30500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2" name="TextBox 1">
            <a:extLst>
              <a:ext uri="{FF2B5EF4-FFF2-40B4-BE49-F238E27FC236}">
                <a16:creationId xmlns:a16="http://schemas.microsoft.com/office/drawing/2014/main" id="{974B4F52-0ADF-E575-3D6D-6095C188F0B7}"/>
              </a:ext>
            </a:extLst>
          </p:cNvPr>
          <p:cNvSpPr txBox="1"/>
          <p:nvPr/>
        </p:nvSpPr>
        <p:spPr>
          <a:xfrm>
            <a:off x="970962" y="668643"/>
            <a:ext cx="10570648" cy="584775"/>
          </a:xfrm>
          <a:prstGeom prst="rect">
            <a:avLst/>
          </a:prstGeom>
          <a:noFill/>
        </p:spPr>
        <p:txBody>
          <a:bodyPr wrap="square">
            <a:spAutoFit/>
          </a:bodyPr>
          <a:lstStyle/>
          <a:p>
            <a:pPr marL="0" indent="0" algn="ctr">
              <a:buNone/>
            </a:pPr>
            <a:r>
              <a:rPr lang="en-US" sz="3200" dirty="0">
                <a:solidFill>
                  <a:schemeClr val="bg1"/>
                </a:solidFill>
                <a:latin typeface="ISHALinkpen Print" panose="03050602040000000000" pitchFamily="66" charset="0"/>
              </a:rPr>
              <a:t>Tricky words</a:t>
            </a:r>
            <a:endParaRPr lang="en-GB" sz="3200" dirty="0">
              <a:solidFill>
                <a:schemeClr val="bg1"/>
              </a:solidFill>
              <a:latin typeface="ISHALinkpen Print" panose="03050602040000000000" pitchFamily="66" charset="0"/>
            </a:endParaRPr>
          </a:p>
        </p:txBody>
      </p:sp>
      <p:pic>
        <p:nvPicPr>
          <p:cNvPr id="6" name="Picture 5">
            <a:extLst>
              <a:ext uri="{FF2B5EF4-FFF2-40B4-BE49-F238E27FC236}">
                <a16:creationId xmlns:a16="http://schemas.microsoft.com/office/drawing/2014/main" id="{DDA0A839-E4EC-D743-B841-0107681C97D8}"/>
              </a:ext>
            </a:extLst>
          </p:cNvPr>
          <p:cNvPicPr>
            <a:picLocks noChangeAspect="1"/>
          </p:cNvPicPr>
          <p:nvPr/>
        </p:nvPicPr>
        <p:blipFill>
          <a:blip r:embed="rId3"/>
          <a:stretch>
            <a:fillRect/>
          </a:stretch>
        </p:blipFill>
        <p:spPr>
          <a:xfrm>
            <a:off x="4118613" y="2437767"/>
            <a:ext cx="3954774" cy="4340141"/>
          </a:xfrm>
          <a:prstGeom prst="rect">
            <a:avLst/>
          </a:prstGeom>
        </p:spPr>
      </p:pic>
      <p:sp>
        <p:nvSpPr>
          <p:cNvPr id="9" name="TextBox 8">
            <a:extLst>
              <a:ext uri="{FF2B5EF4-FFF2-40B4-BE49-F238E27FC236}">
                <a16:creationId xmlns:a16="http://schemas.microsoft.com/office/drawing/2014/main" id="{2C5FF043-0706-D257-232B-BA944803A260}"/>
              </a:ext>
            </a:extLst>
          </p:cNvPr>
          <p:cNvSpPr txBox="1"/>
          <p:nvPr/>
        </p:nvSpPr>
        <p:spPr>
          <a:xfrm>
            <a:off x="1560281" y="1769124"/>
            <a:ext cx="9392009" cy="646331"/>
          </a:xfrm>
          <a:prstGeom prst="rect">
            <a:avLst/>
          </a:prstGeom>
          <a:noFill/>
        </p:spPr>
        <p:txBody>
          <a:bodyPr wrap="square">
            <a:spAutoFit/>
          </a:bodyPr>
          <a:lstStyle/>
          <a:p>
            <a:pPr marL="0" indent="0" algn="ctr">
              <a:buNone/>
            </a:pPr>
            <a:r>
              <a:rPr lang="en-US" dirty="0">
                <a:latin typeface="ISHALinkpen Print" panose="03050602040000000000" pitchFamily="66" charset="0"/>
              </a:rPr>
              <a:t>Tricky words continue into year one, so it is important for children to securely read and begin to write these words.</a:t>
            </a:r>
            <a:endParaRPr lang="en-GB" dirty="0">
              <a:latin typeface="ISHALinkpen Print" panose="03050602040000000000" pitchFamily="66" charset="0"/>
            </a:endParaRPr>
          </a:p>
        </p:txBody>
      </p:sp>
    </p:spTree>
    <p:extLst>
      <p:ext uri="{BB962C8B-B14F-4D97-AF65-F5344CB8AC3E}">
        <p14:creationId xmlns:p14="http://schemas.microsoft.com/office/powerpoint/2010/main" val="312353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150674" y="1253418"/>
            <a:ext cx="6477421" cy="5231192"/>
          </a:xfrm>
          <a:prstGeom prst="rect">
            <a:avLst/>
          </a:prstGeom>
        </p:spPr>
      </p:pic>
      <p:sp>
        <p:nvSpPr>
          <p:cNvPr id="2" name="TextBox 1">
            <a:extLst>
              <a:ext uri="{FF2B5EF4-FFF2-40B4-BE49-F238E27FC236}">
                <a16:creationId xmlns:a16="http://schemas.microsoft.com/office/drawing/2014/main" id="{974B4F52-0ADF-E575-3D6D-6095C188F0B7}"/>
              </a:ext>
            </a:extLst>
          </p:cNvPr>
          <p:cNvSpPr txBox="1"/>
          <p:nvPr/>
        </p:nvSpPr>
        <p:spPr>
          <a:xfrm>
            <a:off x="970962" y="668643"/>
            <a:ext cx="10570648" cy="584775"/>
          </a:xfrm>
          <a:prstGeom prst="rect">
            <a:avLst/>
          </a:prstGeom>
          <a:noFill/>
        </p:spPr>
        <p:txBody>
          <a:bodyPr wrap="square">
            <a:spAutoFit/>
          </a:bodyPr>
          <a:lstStyle/>
          <a:p>
            <a:pPr marL="0" indent="0" algn="ctr">
              <a:buNone/>
            </a:pPr>
            <a:r>
              <a:rPr lang="en-US" sz="3200" dirty="0">
                <a:solidFill>
                  <a:schemeClr val="bg1"/>
                </a:solidFill>
                <a:latin typeface="ISHALinkpen Print" panose="03050602040000000000" pitchFamily="66" charset="0"/>
              </a:rPr>
              <a:t>Year One Phonics</a:t>
            </a:r>
            <a:endParaRPr lang="en-GB" sz="3200" dirty="0">
              <a:solidFill>
                <a:schemeClr val="bg1"/>
              </a:solidFill>
              <a:latin typeface="ISHALinkpen Print" panose="03050602040000000000" pitchFamily="66" charset="0"/>
            </a:endParaRPr>
          </a:p>
        </p:txBody>
      </p:sp>
      <p:sp>
        <p:nvSpPr>
          <p:cNvPr id="5" name="TextBox 4">
            <a:extLst>
              <a:ext uri="{FF2B5EF4-FFF2-40B4-BE49-F238E27FC236}">
                <a16:creationId xmlns:a16="http://schemas.microsoft.com/office/drawing/2014/main" id="{77C4E972-BF81-9921-1A41-C5F2DB7836FE}"/>
              </a:ext>
            </a:extLst>
          </p:cNvPr>
          <p:cNvSpPr txBox="1"/>
          <p:nvPr/>
        </p:nvSpPr>
        <p:spPr>
          <a:xfrm>
            <a:off x="970963" y="1838193"/>
            <a:ext cx="10466520" cy="6063198"/>
          </a:xfrm>
          <a:prstGeom prst="rect">
            <a:avLst/>
          </a:prstGeom>
          <a:noFill/>
        </p:spPr>
        <p:txBody>
          <a:bodyPr wrap="square">
            <a:spAutoFit/>
          </a:bodyPr>
          <a:lstStyle/>
          <a:p>
            <a:pPr marL="0" indent="0">
              <a:buNone/>
            </a:pPr>
            <a:r>
              <a:rPr lang="en-GB" sz="2800" dirty="0">
                <a:latin typeface="ISHALinkpen Print" panose="03050602040000000000" pitchFamily="66" charset="0"/>
              </a:rPr>
              <a:t>In year 1 your children will be taught Phase 5.  They will learn new graphemes and alternative pronunciations for these graphemes.</a:t>
            </a:r>
          </a:p>
          <a:p>
            <a:pPr marL="0" indent="0">
              <a:buNone/>
            </a:pPr>
            <a:endParaRPr lang="en-GB" sz="2800" dirty="0">
              <a:latin typeface="ISHALinkpen Print" panose="03050602040000000000" pitchFamily="66" charset="0"/>
            </a:endParaRPr>
          </a:p>
          <a:p>
            <a:pPr marL="0" indent="0">
              <a:buNone/>
            </a:pPr>
            <a:r>
              <a:rPr lang="en-GB" sz="2800" dirty="0">
                <a:latin typeface="ISHALinkpen Print" panose="03050602040000000000" pitchFamily="66" charset="0"/>
              </a:rPr>
              <a:t>Vowel digraphs: </a:t>
            </a:r>
            <a:r>
              <a:rPr lang="en-GB" sz="2800" dirty="0" err="1">
                <a:latin typeface="ISHALinkpen Print" panose="03050602040000000000" pitchFamily="66" charset="0"/>
              </a:rPr>
              <a:t>wh</a:t>
            </a:r>
            <a:r>
              <a:rPr lang="en-GB" sz="2800" dirty="0">
                <a:latin typeface="ISHALinkpen Print" panose="03050602040000000000" pitchFamily="66" charset="0"/>
              </a:rPr>
              <a:t>, </a:t>
            </a:r>
            <a:r>
              <a:rPr lang="en-GB" sz="2800" dirty="0" err="1">
                <a:latin typeface="ISHALinkpen Print" panose="03050602040000000000" pitchFamily="66" charset="0"/>
              </a:rPr>
              <a:t>ph</a:t>
            </a:r>
            <a:r>
              <a:rPr lang="en-GB" sz="2800" dirty="0">
                <a:latin typeface="ISHALinkpen Print" panose="03050602040000000000" pitchFamily="66" charset="0"/>
              </a:rPr>
              <a:t>, ay, </a:t>
            </a:r>
            <a:r>
              <a:rPr lang="en-GB" sz="2800" dirty="0" err="1">
                <a:latin typeface="ISHALinkpen Print" panose="03050602040000000000" pitchFamily="66" charset="0"/>
              </a:rPr>
              <a:t>ou</a:t>
            </a:r>
            <a:r>
              <a:rPr lang="en-GB" sz="2800" dirty="0">
                <a:latin typeface="ISHALinkpen Print" panose="03050602040000000000" pitchFamily="66" charset="0"/>
              </a:rPr>
              <a:t>, </a:t>
            </a:r>
            <a:r>
              <a:rPr lang="en-GB" sz="2800" dirty="0" err="1">
                <a:latin typeface="ISHALinkpen Print" panose="03050602040000000000" pitchFamily="66" charset="0"/>
              </a:rPr>
              <a:t>ie</a:t>
            </a:r>
            <a:r>
              <a:rPr lang="en-GB" sz="2800" dirty="0">
                <a:latin typeface="ISHALinkpen Print" panose="03050602040000000000" pitchFamily="66" charset="0"/>
              </a:rPr>
              <a:t>, </a:t>
            </a:r>
            <a:r>
              <a:rPr lang="en-GB" sz="2800" dirty="0" err="1">
                <a:latin typeface="ISHALinkpen Print" panose="03050602040000000000" pitchFamily="66" charset="0"/>
              </a:rPr>
              <a:t>ea</a:t>
            </a:r>
            <a:r>
              <a:rPr lang="en-GB" sz="2800" dirty="0">
                <a:latin typeface="ISHALinkpen Print" panose="03050602040000000000" pitchFamily="66" charset="0"/>
              </a:rPr>
              <a:t>, oy, </a:t>
            </a:r>
            <a:r>
              <a:rPr lang="en-GB" sz="2800" dirty="0" err="1">
                <a:latin typeface="ISHALinkpen Print" panose="03050602040000000000" pitchFamily="66" charset="0"/>
              </a:rPr>
              <a:t>ir</a:t>
            </a:r>
            <a:r>
              <a:rPr lang="en-GB" sz="2800" dirty="0">
                <a:latin typeface="ISHALinkpen Print" panose="03050602040000000000" pitchFamily="66" charset="0"/>
              </a:rPr>
              <a:t>, </a:t>
            </a:r>
            <a:r>
              <a:rPr lang="en-GB" sz="2800" dirty="0" err="1">
                <a:latin typeface="ISHALinkpen Print" panose="03050602040000000000" pitchFamily="66" charset="0"/>
              </a:rPr>
              <a:t>ue</a:t>
            </a:r>
            <a:r>
              <a:rPr lang="en-GB" sz="2800" dirty="0">
                <a:latin typeface="ISHALinkpen Print" panose="03050602040000000000" pitchFamily="66" charset="0"/>
              </a:rPr>
              <a:t>, aw, </a:t>
            </a:r>
            <a:r>
              <a:rPr lang="en-GB" sz="2800" dirty="0" err="1">
                <a:latin typeface="ISHALinkpen Print" panose="03050602040000000000" pitchFamily="66" charset="0"/>
              </a:rPr>
              <a:t>ew</a:t>
            </a:r>
            <a:r>
              <a:rPr lang="en-GB" sz="2800" dirty="0">
                <a:latin typeface="ISHALinkpen Print" panose="03050602040000000000" pitchFamily="66" charset="0"/>
              </a:rPr>
              <a:t>, </a:t>
            </a:r>
            <a:r>
              <a:rPr lang="en-GB" sz="2800" dirty="0" err="1">
                <a:latin typeface="ISHALinkpen Print" panose="03050602040000000000" pitchFamily="66" charset="0"/>
              </a:rPr>
              <a:t>oe</a:t>
            </a:r>
            <a:r>
              <a:rPr lang="en-GB" sz="2800" dirty="0">
                <a:latin typeface="ISHALinkpen Print" panose="03050602040000000000" pitchFamily="66" charset="0"/>
              </a:rPr>
              <a:t>, au</a:t>
            </a:r>
          </a:p>
          <a:p>
            <a:pPr marL="0" indent="0">
              <a:buNone/>
            </a:pPr>
            <a:endParaRPr lang="en-GB" sz="2800" dirty="0">
              <a:latin typeface="ISHALinkpen Print" panose="03050602040000000000" pitchFamily="66" charset="0"/>
            </a:endParaRPr>
          </a:p>
          <a:p>
            <a:pPr marL="0" indent="0">
              <a:buNone/>
            </a:pPr>
            <a:r>
              <a:rPr lang="en-GB" sz="2800" dirty="0">
                <a:latin typeface="ISHALinkpen Print" panose="03050602040000000000" pitchFamily="66" charset="0"/>
              </a:rPr>
              <a:t>Split digraphs: </a:t>
            </a:r>
            <a:r>
              <a:rPr lang="en-GB" sz="2800" dirty="0" err="1">
                <a:latin typeface="ISHALinkpen Print" panose="03050602040000000000" pitchFamily="66" charset="0"/>
              </a:rPr>
              <a:t>a_e</a:t>
            </a:r>
            <a:r>
              <a:rPr lang="en-GB" sz="2800" dirty="0">
                <a:latin typeface="ISHALinkpen Print" panose="03050602040000000000" pitchFamily="66" charset="0"/>
              </a:rPr>
              <a:t>, </a:t>
            </a:r>
            <a:r>
              <a:rPr lang="en-GB" sz="2800" dirty="0" err="1">
                <a:latin typeface="ISHALinkpen Print" panose="03050602040000000000" pitchFamily="66" charset="0"/>
              </a:rPr>
              <a:t>e_e</a:t>
            </a:r>
            <a:r>
              <a:rPr lang="en-GB" sz="2800" dirty="0">
                <a:latin typeface="ISHALinkpen Print" panose="03050602040000000000" pitchFamily="66" charset="0"/>
              </a:rPr>
              <a:t>, </a:t>
            </a:r>
            <a:r>
              <a:rPr lang="en-GB" sz="2800" dirty="0" err="1">
                <a:latin typeface="ISHALinkpen Print" panose="03050602040000000000" pitchFamily="66" charset="0"/>
              </a:rPr>
              <a:t>i_e</a:t>
            </a:r>
            <a:r>
              <a:rPr lang="en-GB" sz="2800" dirty="0">
                <a:latin typeface="ISHALinkpen Print" panose="03050602040000000000" pitchFamily="66" charset="0"/>
              </a:rPr>
              <a:t>, </a:t>
            </a:r>
            <a:r>
              <a:rPr lang="en-GB" sz="2800" dirty="0" err="1">
                <a:latin typeface="ISHALinkpen Print" panose="03050602040000000000" pitchFamily="66" charset="0"/>
              </a:rPr>
              <a:t>o_e</a:t>
            </a:r>
            <a:r>
              <a:rPr lang="en-GB" sz="2800" dirty="0">
                <a:latin typeface="ISHALinkpen Print" panose="03050602040000000000" pitchFamily="66" charset="0"/>
              </a:rPr>
              <a:t>, </a:t>
            </a:r>
            <a:r>
              <a:rPr lang="en-GB" sz="2800" dirty="0" err="1">
                <a:latin typeface="ISHALinkpen Print" panose="03050602040000000000" pitchFamily="66" charset="0"/>
              </a:rPr>
              <a:t>u_e</a:t>
            </a:r>
            <a:endParaRPr lang="en-GB" sz="2800" dirty="0">
              <a:latin typeface="ISHALinkpen Print" panose="03050602040000000000" pitchFamily="66" charset="0"/>
            </a:endParaRPr>
          </a:p>
          <a:p>
            <a:pPr marL="0" indent="0">
              <a:buNone/>
            </a:pPr>
            <a:endParaRPr lang="en-GB" sz="2800" dirty="0">
              <a:latin typeface="ISHALinkpen Print" panose="03050602040000000000" pitchFamily="66" charset="0"/>
            </a:endParaRPr>
          </a:p>
          <a:p>
            <a:pPr marL="0" indent="0">
              <a:buNone/>
            </a:pPr>
            <a:r>
              <a:rPr lang="en-GB" sz="1200" dirty="0">
                <a:latin typeface="ISHALinkpen Print" panose="03050602040000000000" pitchFamily="66" charset="0"/>
                <a:hlinkClick r:id="rId3"/>
              </a:rPr>
              <a:t>Little Wandle Letters and Sounds Phase 5 pronunciation video - https://www.littlewandlelettersandsounds.org.uk/resources/for-parents/</a:t>
            </a:r>
            <a:endParaRPr lang="en-GB" sz="1200" dirty="0">
              <a:latin typeface="ISHALinkpen Print" panose="03050602040000000000" pitchFamily="66" charset="0"/>
            </a:endParaRPr>
          </a:p>
          <a:p>
            <a:pPr marL="0" indent="0">
              <a:buNone/>
            </a:pPr>
            <a:endParaRPr lang="en-GB" sz="2800" dirty="0">
              <a:latin typeface="ISHALinkpen Print" panose="03050602040000000000" pitchFamily="66" charset="0"/>
            </a:endParaRPr>
          </a:p>
          <a:p>
            <a:pPr marL="0" indent="0">
              <a:buNone/>
            </a:pPr>
            <a:endParaRPr lang="en-GB" sz="2800" dirty="0">
              <a:latin typeface="ISHALinkpen Print" panose="03050602040000000000" pitchFamily="66" charset="0"/>
            </a:endParaRPr>
          </a:p>
          <a:p>
            <a:pPr marL="0" indent="0">
              <a:buNone/>
            </a:pPr>
            <a:r>
              <a:rPr lang="en-GB" sz="2800" dirty="0">
                <a:solidFill>
                  <a:srgbClr val="FF0000"/>
                </a:solidFill>
                <a:latin typeface="ISHALinkpen Print" panose="03050602040000000000" pitchFamily="66" charset="0"/>
              </a:rPr>
              <a:t>Add grow code picture – new slide</a:t>
            </a:r>
          </a:p>
        </p:txBody>
      </p:sp>
    </p:spTree>
    <p:extLst>
      <p:ext uri="{BB962C8B-B14F-4D97-AF65-F5344CB8AC3E}">
        <p14:creationId xmlns:p14="http://schemas.microsoft.com/office/powerpoint/2010/main" val="214709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ISHALinkpen Join" panose="03050602040000000000" pitchFamily="66" charset="0"/>
                <a:ea typeface="ISHALinkpen Join" panose="03050602040000000000" pitchFamily="66" charset="0"/>
              </a:rPr>
              <a:t>Year One Phonics Screening Test</a:t>
            </a: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7" name="TextBox 6">
            <a:extLst>
              <a:ext uri="{FF2B5EF4-FFF2-40B4-BE49-F238E27FC236}">
                <a16:creationId xmlns:a16="http://schemas.microsoft.com/office/drawing/2014/main" id="{5CF18A2E-497A-D11A-7F9B-8C0C4B84C226}"/>
              </a:ext>
            </a:extLst>
          </p:cNvPr>
          <p:cNvSpPr txBox="1"/>
          <p:nvPr/>
        </p:nvSpPr>
        <p:spPr>
          <a:xfrm>
            <a:off x="746450" y="1797784"/>
            <a:ext cx="11178072" cy="1631216"/>
          </a:xfrm>
          <a:prstGeom prst="rect">
            <a:avLst/>
          </a:prstGeom>
          <a:noFill/>
        </p:spPr>
        <p:txBody>
          <a:bodyPr wrap="square">
            <a:spAutoFit/>
          </a:bodyPr>
          <a:lstStyle/>
          <a:p>
            <a:r>
              <a:rPr lang="en-GB" sz="2000" dirty="0">
                <a:latin typeface="ISHALinkpen Join" panose="03050602040000000000" pitchFamily="66" charset="0"/>
                <a:ea typeface="ISHALinkpen Join" panose="03050602040000000000" pitchFamily="66" charset="0"/>
              </a:rPr>
              <a:t>The Year 1 Phonics Test</a:t>
            </a:r>
          </a:p>
          <a:p>
            <a:r>
              <a:rPr lang="en-GB" sz="2000" dirty="0">
                <a:latin typeface="ISHALinkpen Join" panose="03050602040000000000" pitchFamily="66" charset="0"/>
                <a:ea typeface="ISHALinkpen Join" panose="03050602040000000000" pitchFamily="66" charset="0"/>
              </a:rPr>
              <a:t>Focuses on your child reading real and </a:t>
            </a:r>
          </a:p>
          <a:p>
            <a:r>
              <a:rPr lang="en-GB" sz="2000" dirty="0">
                <a:latin typeface="ISHALinkpen Join" panose="03050602040000000000" pitchFamily="66" charset="0"/>
                <a:ea typeface="ISHALinkpen Join" panose="03050602040000000000" pitchFamily="66" charset="0"/>
              </a:rPr>
              <a:t>rubbish / alien words by sounding out and blending</a:t>
            </a:r>
          </a:p>
          <a:p>
            <a:endParaRPr lang="en-GB" sz="2000" dirty="0">
              <a:latin typeface="ISHALinkpen Join" panose="03050602040000000000" pitchFamily="66" charset="0"/>
              <a:ea typeface="ISHALinkpen Join" panose="03050602040000000000" pitchFamily="66" charset="0"/>
            </a:endParaRPr>
          </a:p>
          <a:p>
            <a:r>
              <a:rPr lang="en-GB" sz="2000" dirty="0">
                <a:latin typeface="ISHALinkpen Join" panose="03050602040000000000" pitchFamily="66" charset="0"/>
                <a:ea typeface="ISHALinkpen Join" panose="03050602040000000000" pitchFamily="66" charset="0"/>
              </a:rPr>
              <a:t>Example – fuel children said fool, bowl children said bowel.</a:t>
            </a:r>
          </a:p>
        </p:txBody>
      </p:sp>
      <p:pic>
        <p:nvPicPr>
          <p:cNvPr id="5" name="Picture 4">
            <a:extLst>
              <a:ext uri="{FF2B5EF4-FFF2-40B4-BE49-F238E27FC236}">
                <a16:creationId xmlns:a16="http://schemas.microsoft.com/office/drawing/2014/main" id="{74DFD3E9-B25E-CAC3-DAA6-FFFE648C4B4E}"/>
              </a:ext>
            </a:extLst>
          </p:cNvPr>
          <p:cNvPicPr>
            <a:picLocks noChangeAspect="1"/>
          </p:cNvPicPr>
          <p:nvPr/>
        </p:nvPicPr>
        <p:blipFill>
          <a:blip r:embed="rId3"/>
          <a:stretch>
            <a:fillRect/>
          </a:stretch>
        </p:blipFill>
        <p:spPr>
          <a:xfrm>
            <a:off x="5926358" y="3659728"/>
            <a:ext cx="2425369" cy="2985069"/>
          </a:xfrm>
          <a:prstGeom prst="rect">
            <a:avLst/>
          </a:prstGeom>
        </p:spPr>
      </p:pic>
      <p:pic>
        <p:nvPicPr>
          <p:cNvPr id="8" name="Picture 7">
            <a:extLst>
              <a:ext uri="{FF2B5EF4-FFF2-40B4-BE49-F238E27FC236}">
                <a16:creationId xmlns:a16="http://schemas.microsoft.com/office/drawing/2014/main" id="{D582147A-7949-310A-644A-204BB36A8BA4}"/>
              </a:ext>
            </a:extLst>
          </p:cNvPr>
          <p:cNvPicPr>
            <a:picLocks noChangeAspect="1"/>
          </p:cNvPicPr>
          <p:nvPr/>
        </p:nvPicPr>
        <p:blipFill>
          <a:blip r:embed="rId4"/>
          <a:stretch>
            <a:fillRect/>
          </a:stretch>
        </p:blipFill>
        <p:spPr>
          <a:xfrm>
            <a:off x="2790443" y="3634675"/>
            <a:ext cx="2425369" cy="3035176"/>
          </a:xfrm>
          <a:prstGeom prst="rect">
            <a:avLst/>
          </a:prstGeom>
        </p:spPr>
      </p:pic>
    </p:spTree>
    <p:extLst>
      <p:ext uri="{BB962C8B-B14F-4D97-AF65-F5344CB8AC3E}">
        <p14:creationId xmlns:p14="http://schemas.microsoft.com/office/powerpoint/2010/main" val="2596891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Comic Sans MS</vt:lpstr>
      <vt:lpstr>ISHALinkpen Join</vt:lpstr>
      <vt:lpstr>ISHALinkpen Print</vt:lpstr>
      <vt:lpstr>Montserrat Classic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Annabel Holdsworth</dc:creator>
  <cp:lastModifiedBy>Annabel Holdsworth</cp:lastModifiedBy>
  <cp:revision>1</cp:revision>
  <dcterms:created xsi:type="dcterms:W3CDTF">2024-01-17T16:26:59Z</dcterms:created>
  <dcterms:modified xsi:type="dcterms:W3CDTF">2024-04-16T07:25:38Z</dcterms:modified>
</cp:coreProperties>
</file>