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1"/>
  </p:notesMasterIdLst>
  <p:sldIdLst>
    <p:sldId id="256" r:id="rId5"/>
    <p:sldId id="315" r:id="rId6"/>
    <p:sldId id="318" r:id="rId7"/>
    <p:sldId id="319" r:id="rId8"/>
    <p:sldId id="317" r:id="rId9"/>
    <p:sldId id="316" r:id="rId10"/>
  </p:sldIdLst>
  <p:sldSz cx="9144000" cy="6858000" type="screen4x3"/>
  <p:notesSz cx="6797675" cy="9926638"/>
  <p:embeddedFontLst>
    <p:embeddedFont>
      <p:font typeface="ABeeZee" panose="020B0604020202020204" charset="0"/>
      <p:regular r:id="rId12"/>
      <p:italic r:id="rId13"/>
    </p:embeddedFont>
    <p:embeddedFont>
      <p:font typeface="Calibri" panose="020F0502020204030204" pitchFamily="34" charset="0"/>
      <p:regular r:id="rId14"/>
      <p:bold r:id="rId15"/>
      <p:italic r:id="rId16"/>
      <p:boldItalic r:id="rId17"/>
    </p:embeddedFont>
    <p:embeddedFont>
      <p:font typeface="Ebrima" panose="02000000000000000000" pitchFamily="2" charset="0"/>
      <p:regular r:id="rId18"/>
      <p:bold r:id="rId19"/>
    </p:embeddedFont>
    <p:embeddedFont>
      <p:font typeface="ISHALinkpen Join" panose="03050602040000000000" pitchFamily="66" charset="0"/>
      <p:regular r:id="rId20"/>
    </p:embeddedFont>
    <p:embeddedFont>
      <p:font typeface="ISHALinkpen Join Connect" panose="03050602040000000000" pitchFamily="66"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gov8Ut9KrisuoMZM3TAAgnkDka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E5D00E-70DC-4F89-AED8-86C6512C3A0C}" v="1" dt="2023-10-28T17:17:02.877"/>
  </p1510:revLst>
</p1510:revInfo>
</file>

<file path=ppt/tableStyles.xml><?xml version="1.0" encoding="utf-8"?>
<a:tblStyleLst xmlns:a="http://schemas.openxmlformats.org/drawingml/2006/main" def="{84278AAE-4C71-4238-9B7B-1B1865101DE1}">
  <a:tblStyle styleId="{84278AAE-4C71-4238-9B7B-1B1865101DE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10.fntdata"/><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6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62"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font" Target="fonts/font8.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6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Ingrams" userId="323976de-a80e-4d6f-a1b9-b4677d2d32e5" providerId="ADAL" clId="{08E5D00E-70DC-4F89-AED8-86C6512C3A0C}"/>
    <pc:docChg chg="undo custSel addSld delSld modSld sldOrd">
      <pc:chgData name="Claire Ingrams" userId="323976de-a80e-4d6f-a1b9-b4677d2d32e5" providerId="ADAL" clId="{08E5D00E-70DC-4F89-AED8-86C6512C3A0C}" dt="2023-10-28T17:24:53.326" v="2810" actId="20577"/>
      <pc:docMkLst>
        <pc:docMk/>
      </pc:docMkLst>
      <pc:sldChg chg="delSp modSp mod">
        <pc:chgData name="Claire Ingrams" userId="323976de-a80e-4d6f-a1b9-b4677d2d32e5" providerId="ADAL" clId="{08E5D00E-70DC-4F89-AED8-86C6512C3A0C}" dt="2023-10-28T16:58:11.184" v="65" actId="20577"/>
        <pc:sldMkLst>
          <pc:docMk/>
          <pc:sldMk cId="0" sldId="256"/>
        </pc:sldMkLst>
        <pc:spChg chg="mod">
          <ac:chgData name="Claire Ingrams" userId="323976de-a80e-4d6f-a1b9-b4677d2d32e5" providerId="ADAL" clId="{08E5D00E-70DC-4F89-AED8-86C6512C3A0C}" dt="2023-10-28T16:58:11.184" v="65" actId="20577"/>
          <ac:spMkLst>
            <pc:docMk/>
            <pc:sldMk cId="0" sldId="256"/>
            <ac:spMk id="107" creationId="{00000000-0000-0000-0000-000000000000}"/>
          </ac:spMkLst>
        </pc:spChg>
        <pc:picChg chg="del">
          <ac:chgData name="Claire Ingrams" userId="323976de-a80e-4d6f-a1b9-b4677d2d32e5" providerId="ADAL" clId="{08E5D00E-70DC-4F89-AED8-86C6512C3A0C}" dt="2023-10-28T16:57:51.180" v="45" actId="478"/>
          <ac:picMkLst>
            <pc:docMk/>
            <pc:sldMk cId="0" sldId="256"/>
            <ac:picMk id="3" creationId="{E90BF014-880C-4531-21D9-66684AC101A5}"/>
          </ac:picMkLst>
        </pc:picChg>
        <pc:picChg chg="del">
          <ac:chgData name="Claire Ingrams" userId="323976de-a80e-4d6f-a1b9-b4677d2d32e5" providerId="ADAL" clId="{08E5D00E-70DC-4F89-AED8-86C6512C3A0C}" dt="2023-10-28T16:57:54.299" v="47" actId="478"/>
          <ac:picMkLst>
            <pc:docMk/>
            <pc:sldMk cId="0" sldId="256"/>
            <ac:picMk id="7" creationId="{10541F4B-F02D-C2DD-667F-0AFFC7D8137B}"/>
          </ac:picMkLst>
        </pc:picChg>
        <pc:picChg chg="del">
          <ac:chgData name="Claire Ingrams" userId="323976de-a80e-4d6f-a1b9-b4677d2d32e5" providerId="ADAL" clId="{08E5D00E-70DC-4F89-AED8-86C6512C3A0C}" dt="2023-10-28T16:57:52.880" v="46" actId="478"/>
          <ac:picMkLst>
            <pc:docMk/>
            <pc:sldMk cId="0" sldId="256"/>
            <ac:picMk id="9" creationId="{8A1706D2-0201-669C-1AA3-950A67B555F1}"/>
          </ac:picMkLst>
        </pc:picChg>
        <pc:picChg chg="del">
          <ac:chgData name="Claire Ingrams" userId="323976de-a80e-4d6f-a1b9-b4677d2d32e5" providerId="ADAL" clId="{08E5D00E-70DC-4F89-AED8-86C6512C3A0C}" dt="2023-10-28T16:57:49.818" v="44" actId="478"/>
          <ac:picMkLst>
            <pc:docMk/>
            <pc:sldMk cId="0" sldId="256"/>
            <ac:picMk id="11" creationId="{35F8A6F2-0814-7A7F-2BB2-AAA54162E44F}"/>
          </ac:picMkLst>
        </pc:picChg>
        <pc:picChg chg="del">
          <ac:chgData name="Claire Ingrams" userId="323976de-a80e-4d6f-a1b9-b4677d2d32e5" providerId="ADAL" clId="{08E5D00E-70DC-4F89-AED8-86C6512C3A0C}" dt="2023-10-28T16:57:48.365" v="43" actId="478"/>
          <ac:picMkLst>
            <pc:docMk/>
            <pc:sldMk cId="0" sldId="256"/>
            <ac:picMk id="13" creationId="{16C08800-1A96-F126-AB11-7EFFFE722CA7}"/>
          </ac:picMkLst>
        </pc:picChg>
      </pc:sldChg>
      <pc:sldChg chg="modSp mod">
        <pc:chgData name="Claire Ingrams" userId="323976de-a80e-4d6f-a1b9-b4677d2d32e5" providerId="ADAL" clId="{08E5D00E-70DC-4F89-AED8-86C6512C3A0C}" dt="2023-10-28T17:24:53.326" v="2810" actId="20577"/>
        <pc:sldMkLst>
          <pc:docMk/>
          <pc:sldMk cId="733806507" sldId="315"/>
        </pc:sldMkLst>
        <pc:spChg chg="mod">
          <ac:chgData name="Claire Ingrams" userId="323976de-a80e-4d6f-a1b9-b4677d2d32e5" providerId="ADAL" clId="{08E5D00E-70DC-4F89-AED8-86C6512C3A0C}" dt="2023-10-28T17:24:53.326" v="2810" actId="20577"/>
          <ac:spMkLst>
            <pc:docMk/>
            <pc:sldMk cId="733806507" sldId="315"/>
            <ac:spMk id="5" creationId="{3F213DC4-DE3C-976B-9A46-CAA3B591994D}"/>
          </ac:spMkLst>
        </pc:spChg>
        <pc:spChg chg="mod">
          <ac:chgData name="Claire Ingrams" userId="323976de-a80e-4d6f-a1b9-b4677d2d32e5" providerId="ADAL" clId="{08E5D00E-70DC-4F89-AED8-86C6512C3A0C}" dt="2023-10-28T17:13:51.093" v="2140" actId="20577"/>
          <ac:spMkLst>
            <pc:docMk/>
            <pc:sldMk cId="733806507" sldId="315"/>
            <ac:spMk id="560" creationId="{00000000-0000-0000-0000-000000000000}"/>
          </ac:spMkLst>
        </pc:spChg>
      </pc:sldChg>
      <pc:sldChg chg="add del">
        <pc:chgData name="Claire Ingrams" userId="323976de-a80e-4d6f-a1b9-b4677d2d32e5" providerId="ADAL" clId="{08E5D00E-70DC-4F89-AED8-86C6512C3A0C}" dt="2023-10-28T16:58:24.225" v="78" actId="47"/>
        <pc:sldMkLst>
          <pc:docMk/>
          <pc:sldMk cId="1804075088" sldId="316"/>
        </pc:sldMkLst>
      </pc:sldChg>
      <pc:sldChg chg="del">
        <pc:chgData name="Claire Ingrams" userId="323976de-a80e-4d6f-a1b9-b4677d2d32e5" providerId="ADAL" clId="{08E5D00E-70DC-4F89-AED8-86C6512C3A0C}" dt="2023-10-28T16:58:20.323" v="76" actId="47"/>
        <pc:sldMkLst>
          <pc:docMk/>
          <pc:sldMk cId="933558805" sldId="317"/>
        </pc:sldMkLst>
      </pc:sldChg>
      <pc:sldChg chg="addSp delSp modSp add mod">
        <pc:chgData name="Claire Ingrams" userId="323976de-a80e-4d6f-a1b9-b4677d2d32e5" providerId="ADAL" clId="{08E5D00E-70DC-4F89-AED8-86C6512C3A0C}" dt="2023-10-28T17:23:13.633" v="2726" actId="20577"/>
        <pc:sldMkLst>
          <pc:docMk/>
          <pc:sldMk cId="1555892819" sldId="317"/>
        </pc:sldMkLst>
        <pc:spChg chg="add del mod">
          <ac:chgData name="Claire Ingrams" userId="323976de-a80e-4d6f-a1b9-b4677d2d32e5" providerId="ADAL" clId="{08E5D00E-70DC-4F89-AED8-86C6512C3A0C}" dt="2023-10-28T17:03:37.896" v="358"/>
          <ac:spMkLst>
            <pc:docMk/>
            <pc:sldMk cId="1555892819" sldId="317"/>
            <ac:spMk id="3" creationId="{10E33869-6624-5FE4-4AA5-1B2D829A736C}"/>
          </ac:spMkLst>
        </pc:spChg>
        <pc:spChg chg="del mod">
          <ac:chgData name="Claire Ingrams" userId="323976de-a80e-4d6f-a1b9-b4677d2d32e5" providerId="ADAL" clId="{08E5D00E-70DC-4F89-AED8-86C6512C3A0C}" dt="2023-10-28T17:01:53.347" v="331" actId="478"/>
          <ac:spMkLst>
            <pc:docMk/>
            <pc:sldMk cId="1555892819" sldId="317"/>
            <ac:spMk id="5" creationId="{3F213DC4-DE3C-976B-9A46-CAA3B591994D}"/>
          </ac:spMkLst>
        </pc:spChg>
        <pc:spChg chg="add mod">
          <ac:chgData name="Claire Ingrams" userId="323976de-a80e-4d6f-a1b9-b4677d2d32e5" providerId="ADAL" clId="{08E5D00E-70DC-4F89-AED8-86C6512C3A0C}" dt="2023-10-28T17:23:13.633" v="2726" actId="20577"/>
          <ac:spMkLst>
            <pc:docMk/>
            <pc:sldMk cId="1555892819" sldId="317"/>
            <ac:spMk id="7" creationId="{078FC173-00AA-50BF-FEEC-44C36C5A47D3}"/>
          </ac:spMkLst>
        </pc:spChg>
        <pc:picChg chg="add mod">
          <ac:chgData name="Claire Ingrams" userId="323976de-a80e-4d6f-a1b9-b4677d2d32e5" providerId="ADAL" clId="{08E5D00E-70DC-4F89-AED8-86C6512C3A0C}" dt="2023-10-28T17:16:51.379" v="2219" actId="1076"/>
          <ac:picMkLst>
            <pc:docMk/>
            <pc:sldMk cId="1555892819" sldId="317"/>
            <ac:picMk id="6" creationId="{B08076CD-7569-A22B-ABB4-06F8B43B2DBE}"/>
          </ac:picMkLst>
        </pc:picChg>
      </pc:sldChg>
      <pc:sldChg chg="addSp delSp modSp add mod">
        <pc:chgData name="Claire Ingrams" userId="323976de-a80e-4d6f-a1b9-b4677d2d32e5" providerId="ADAL" clId="{08E5D00E-70DC-4F89-AED8-86C6512C3A0C}" dt="2023-10-28T17:15:16.283" v="2216" actId="20577"/>
        <pc:sldMkLst>
          <pc:docMk/>
          <pc:sldMk cId="1084854422" sldId="318"/>
        </pc:sldMkLst>
        <pc:spChg chg="add del mod">
          <ac:chgData name="Claire Ingrams" userId="323976de-a80e-4d6f-a1b9-b4677d2d32e5" providerId="ADAL" clId="{08E5D00E-70DC-4F89-AED8-86C6512C3A0C}" dt="2023-10-28T17:04:21.855" v="388"/>
          <ac:spMkLst>
            <pc:docMk/>
            <pc:sldMk cId="1084854422" sldId="318"/>
            <ac:spMk id="3" creationId="{F0788846-978C-AEA9-762E-E493F00D798E}"/>
          </ac:spMkLst>
        </pc:spChg>
        <pc:spChg chg="del mod">
          <ac:chgData name="Claire Ingrams" userId="323976de-a80e-4d6f-a1b9-b4677d2d32e5" providerId="ADAL" clId="{08E5D00E-70DC-4F89-AED8-86C6512C3A0C}" dt="2023-10-28T17:03:30.329" v="355"/>
          <ac:spMkLst>
            <pc:docMk/>
            <pc:sldMk cId="1084854422" sldId="318"/>
            <ac:spMk id="5" creationId="{3F213DC4-DE3C-976B-9A46-CAA3B591994D}"/>
          </ac:spMkLst>
        </pc:spChg>
        <pc:spChg chg="mod">
          <ac:chgData name="Claire Ingrams" userId="323976de-a80e-4d6f-a1b9-b4677d2d32e5" providerId="ADAL" clId="{08E5D00E-70DC-4F89-AED8-86C6512C3A0C}" dt="2023-10-28T17:13:33.167" v="2135" actId="2711"/>
          <ac:spMkLst>
            <pc:docMk/>
            <pc:sldMk cId="1084854422" sldId="318"/>
            <ac:spMk id="560" creationId="{00000000-0000-0000-0000-000000000000}"/>
          </ac:spMkLst>
        </pc:spChg>
        <pc:spChg chg="mod">
          <ac:chgData name="Claire Ingrams" userId="323976de-a80e-4d6f-a1b9-b4677d2d32e5" providerId="ADAL" clId="{08E5D00E-70DC-4F89-AED8-86C6512C3A0C}" dt="2023-10-28T17:15:16.283" v="2216" actId="20577"/>
          <ac:spMkLst>
            <pc:docMk/>
            <pc:sldMk cId="1084854422" sldId="318"/>
            <ac:spMk id="561" creationId="{00000000-0000-0000-0000-000000000000}"/>
          </ac:spMkLst>
        </pc:spChg>
      </pc:sldChg>
      <pc:sldChg chg="delSp modSp add mod ord">
        <pc:chgData name="Claire Ingrams" userId="323976de-a80e-4d6f-a1b9-b4677d2d32e5" providerId="ADAL" clId="{08E5D00E-70DC-4F89-AED8-86C6512C3A0C}" dt="2023-10-28T17:23:21.218" v="2728"/>
        <pc:sldMkLst>
          <pc:docMk/>
          <pc:sldMk cId="740720530" sldId="319"/>
        </pc:sldMkLst>
        <pc:spChg chg="mod">
          <ac:chgData name="Claire Ingrams" userId="323976de-a80e-4d6f-a1b9-b4677d2d32e5" providerId="ADAL" clId="{08E5D00E-70DC-4F89-AED8-86C6512C3A0C}" dt="2023-10-28T17:21:37.033" v="2605" actId="113"/>
          <ac:spMkLst>
            <pc:docMk/>
            <pc:sldMk cId="740720530" sldId="319"/>
            <ac:spMk id="7" creationId="{078FC173-00AA-50BF-FEEC-44C36C5A47D3}"/>
          </ac:spMkLst>
        </pc:spChg>
        <pc:picChg chg="del">
          <ac:chgData name="Claire Ingrams" userId="323976de-a80e-4d6f-a1b9-b4677d2d32e5" providerId="ADAL" clId="{08E5D00E-70DC-4F89-AED8-86C6512C3A0C}" dt="2023-10-28T17:20:13.091" v="2524" actId="478"/>
          <ac:picMkLst>
            <pc:docMk/>
            <pc:sldMk cId="740720530" sldId="319"/>
            <ac:picMk id="6" creationId="{B08076CD-7569-A22B-ABB4-06F8B43B2DBE}"/>
          </ac:picMkLst>
        </pc:picChg>
      </pc:sldChg>
      <pc:sldChg chg="del">
        <pc:chgData name="Claire Ingrams" userId="323976de-a80e-4d6f-a1b9-b4677d2d32e5" providerId="ADAL" clId="{08E5D00E-70DC-4F89-AED8-86C6512C3A0C}" dt="2023-10-28T16:58:16.315" v="67" actId="47"/>
        <pc:sldMkLst>
          <pc:docMk/>
          <pc:sldMk cId="1753179624" sldId="319"/>
        </pc:sldMkLst>
      </pc:sldChg>
      <pc:sldChg chg="del">
        <pc:chgData name="Claire Ingrams" userId="323976de-a80e-4d6f-a1b9-b4677d2d32e5" providerId="ADAL" clId="{08E5D00E-70DC-4F89-AED8-86C6512C3A0C}" dt="2023-10-28T16:58:16.759" v="68" actId="47"/>
        <pc:sldMkLst>
          <pc:docMk/>
          <pc:sldMk cId="3988442750" sldId="320"/>
        </pc:sldMkLst>
      </pc:sldChg>
      <pc:sldChg chg="del">
        <pc:chgData name="Claire Ingrams" userId="323976de-a80e-4d6f-a1b9-b4677d2d32e5" providerId="ADAL" clId="{08E5D00E-70DC-4F89-AED8-86C6512C3A0C}" dt="2023-10-28T16:58:18.043" v="71" actId="47"/>
        <pc:sldMkLst>
          <pc:docMk/>
          <pc:sldMk cId="3538033891" sldId="321"/>
        </pc:sldMkLst>
      </pc:sldChg>
      <pc:sldChg chg="del">
        <pc:chgData name="Claire Ingrams" userId="323976de-a80e-4d6f-a1b9-b4677d2d32e5" providerId="ADAL" clId="{08E5D00E-70DC-4F89-AED8-86C6512C3A0C}" dt="2023-10-28T16:58:17.145" v="69" actId="47"/>
        <pc:sldMkLst>
          <pc:docMk/>
          <pc:sldMk cId="3985627882" sldId="322"/>
        </pc:sldMkLst>
      </pc:sldChg>
      <pc:sldChg chg="del">
        <pc:chgData name="Claire Ingrams" userId="323976de-a80e-4d6f-a1b9-b4677d2d32e5" providerId="ADAL" clId="{08E5D00E-70DC-4F89-AED8-86C6512C3A0C}" dt="2023-10-28T16:58:15.836" v="66" actId="47"/>
        <pc:sldMkLst>
          <pc:docMk/>
          <pc:sldMk cId="1326709149" sldId="323"/>
        </pc:sldMkLst>
      </pc:sldChg>
      <pc:sldChg chg="del">
        <pc:chgData name="Claire Ingrams" userId="323976de-a80e-4d6f-a1b9-b4677d2d32e5" providerId="ADAL" clId="{08E5D00E-70DC-4F89-AED8-86C6512C3A0C}" dt="2023-10-28T16:58:17.584" v="70" actId="47"/>
        <pc:sldMkLst>
          <pc:docMk/>
          <pc:sldMk cId="3415612460" sldId="324"/>
        </pc:sldMkLst>
      </pc:sldChg>
      <pc:sldChg chg="del">
        <pc:chgData name="Claire Ingrams" userId="323976de-a80e-4d6f-a1b9-b4677d2d32e5" providerId="ADAL" clId="{08E5D00E-70DC-4F89-AED8-86C6512C3A0C}" dt="2023-10-28T16:58:18.488" v="72" actId="47"/>
        <pc:sldMkLst>
          <pc:docMk/>
          <pc:sldMk cId="1610806013" sldId="325"/>
        </pc:sldMkLst>
      </pc:sldChg>
      <pc:sldChg chg="del">
        <pc:chgData name="Claire Ingrams" userId="323976de-a80e-4d6f-a1b9-b4677d2d32e5" providerId="ADAL" clId="{08E5D00E-70DC-4F89-AED8-86C6512C3A0C}" dt="2023-10-28T16:58:18.947" v="73" actId="47"/>
        <pc:sldMkLst>
          <pc:docMk/>
          <pc:sldMk cId="2184498676" sldId="326"/>
        </pc:sldMkLst>
      </pc:sldChg>
      <pc:sldChg chg="del">
        <pc:chgData name="Claire Ingrams" userId="323976de-a80e-4d6f-a1b9-b4677d2d32e5" providerId="ADAL" clId="{08E5D00E-70DC-4F89-AED8-86C6512C3A0C}" dt="2023-10-28T16:58:19.385" v="74" actId="47"/>
        <pc:sldMkLst>
          <pc:docMk/>
          <pc:sldMk cId="2115081130" sldId="327"/>
        </pc:sldMkLst>
      </pc:sldChg>
      <pc:sldChg chg="del">
        <pc:chgData name="Claire Ingrams" userId="323976de-a80e-4d6f-a1b9-b4677d2d32e5" providerId="ADAL" clId="{08E5D00E-70DC-4F89-AED8-86C6512C3A0C}" dt="2023-10-28T16:58:19.848" v="75" actId="47"/>
        <pc:sldMkLst>
          <pc:docMk/>
          <pc:sldMk cId="3966320507" sldId="32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33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0443" y="0"/>
            <a:ext cx="2945659" cy="496332"/>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3"/>
            <a:ext cx="2945659" cy="4963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0: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GB" dirty="0"/>
              <a:t>Welcome CI and over to AH</a:t>
            </a:r>
            <a:endParaRPr dirty="0"/>
          </a:p>
        </p:txBody>
      </p:sp>
      <p:sp>
        <p:nvSpPr>
          <p:cNvPr id="100" name="Google Shape;100;p4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4e8b89538e_1_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24e8b89538e_1_2: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GB" dirty="0"/>
              <a:t>ALL</a:t>
            </a:r>
            <a:endParaRPr dirty="0"/>
          </a:p>
        </p:txBody>
      </p:sp>
      <p:sp>
        <p:nvSpPr>
          <p:cNvPr id="558" name="Google Shape;558;g24e8b89538e_1_2:notes"/>
          <p:cNvSpPr txBox="1">
            <a:spLocks noGrp="1"/>
          </p:cNvSpPr>
          <p:nvPr>
            <p:ph type="sldNum" idx="12"/>
          </p:nvPr>
        </p:nvSpPr>
        <p:spPr>
          <a:xfrm>
            <a:off x="3850443" y="9428583"/>
            <a:ext cx="2945700" cy="496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GB"/>
              <a:t>2</a:t>
            </a:fld>
            <a:endParaRPr/>
          </a:p>
        </p:txBody>
      </p:sp>
    </p:spTree>
    <p:extLst>
      <p:ext uri="{BB962C8B-B14F-4D97-AF65-F5344CB8AC3E}">
        <p14:creationId xmlns:p14="http://schemas.microsoft.com/office/powerpoint/2010/main" val="2739385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4e8b89538e_1_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24e8b89538e_1_2: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GB" dirty="0"/>
              <a:t>ALL</a:t>
            </a:r>
            <a:endParaRPr dirty="0"/>
          </a:p>
        </p:txBody>
      </p:sp>
      <p:sp>
        <p:nvSpPr>
          <p:cNvPr id="558" name="Google Shape;558;g24e8b89538e_1_2:notes"/>
          <p:cNvSpPr txBox="1">
            <a:spLocks noGrp="1"/>
          </p:cNvSpPr>
          <p:nvPr>
            <p:ph type="sldNum" idx="12"/>
          </p:nvPr>
        </p:nvSpPr>
        <p:spPr>
          <a:xfrm>
            <a:off x="3850443" y="9428583"/>
            <a:ext cx="2945700" cy="496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GB"/>
              <a:t>3</a:t>
            </a:fld>
            <a:endParaRPr/>
          </a:p>
        </p:txBody>
      </p:sp>
    </p:spTree>
    <p:extLst>
      <p:ext uri="{BB962C8B-B14F-4D97-AF65-F5344CB8AC3E}">
        <p14:creationId xmlns:p14="http://schemas.microsoft.com/office/powerpoint/2010/main" val="3297354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4e8b89538e_1_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24e8b89538e_1_2: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GB" dirty="0"/>
              <a:t>ALL</a:t>
            </a:r>
            <a:endParaRPr dirty="0"/>
          </a:p>
        </p:txBody>
      </p:sp>
      <p:sp>
        <p:nvSpPr>
          <p:cNvPr id="558" name="Google Shape;558;g24e8b89538e_1_2:notes"/>
          <p:cNvSpPr txBox="1">
            <a:spLocks noGrp="1"/>
          </p:cNvSpPr>
          <p:nvPr>
            <p:ph type="sldNum" idx="12"/>
          </p:nvPr>
        </p:nvSpPr>
        <p:spPr>
          <a:xfrm>
            <a:off x="3850443" y="9428583"/>
            <a:ext cx="2945700" cy="496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GB"/>
              <a:t>4</a:t>
            </a:fld>
            <a:endParaRPr/>
          </a:p>
        </p:txBody>
      </p:sp>
    </p:spTree>
    <p:extLst>
      <p:ext uri="{BB962C8B-B14F-4D97-AF65-F5344CB8AC3E}">
        <p14:creationId xmlns:p14="http://schemas.microsoft.com/office/powerpoint/2010/main" val="3154932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4e8b89538e_1_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24e8b89538e_1_2: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GB" dirty="0"/>
              <a:t>ALL</a:t>
            </a:r>
            <a:endParaRPr dirty="0"/>
          </a:p>
        </p:txBody>
      </p:sp>
      <p:sp>
        <p:nvSpPr>
          <p:cNvPr id="558" name="Google Shape;558;g24e8b89538e_1_2:notes"/>
          <p:cNvSpPr txBox="1">
            <a:spLocks noGrp="1"/>
          </p:cNvSpPr>
          <p:nvPr>
            <p:ph type="sldNum" idx="12"/>
          </p:nvPr>
        </p:nvSpPr>
        <p:spPr>
          <a:xfrm>
            <a:off x="3850443" y="9428583"/>
            <a:ext cx="2945700" cy="496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GB"/>
              <a:t>5</a:t>
            </a:fld>
            <a:endParaRPr/>
          </a:p>
        </p:txBody>
      </p:sp>
    </p:spTree>
    <p:extLst>
      <p:ext uri="{BB962C8B-B14F-4D97-AF65-F5344CB8AC3E}">
        <p14:creationId xmlns:p14="http://schemas.microsoft.com/office/powerpoint/2010/main" val="3832550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4e8b89538e_1_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24e8b89538e_1_2: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GB" dirty="0"/>
              <a:t>ALL</a:t>
            </a:r>
            <a:endParaRPr dirty="0"/>
          </a:p>
        </p:txBody>
      </p:sp>
      <p:sp>
        <p:nvSpPr>
          <p:cNvPr id="558" name="Google Shape;558;g24e8b89538e_1_2:notes"/>
          <p:cNvSpPr txBox="1">
            <a:spLocks noGrp="1"/>
          </p:cNvSpPr>
          <p:nvPr>
            <p:ph type="sldNum" idx="12"/>
          </p:nvPr>
        </p:nvSpPr>
        <p:spPr>
          <a:xfrm>
            <a:off x="3850443" y="9428583"/>
            <a:ext cx="2945700" cy="496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GB"/>
              <a:t>6</a:t>
            </a:fld>
            <a:endParaRPr/>
          </a:p>
        </p:txBody>
      </p:sp>
    </p:spTree>
    <p:extLst>
      <p:ext uri="{BB962C8B-B14F-4D97-AF65-F5344CB8AC3E}">
        <p14:creationId xmlns:p14="http://schemas.microsoft.com/office/powerpoint/2010/main" val="45412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5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5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5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5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 name="Google Shape;22;p5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5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3" name="Google Shape;53;p62"/>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62"/>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55" name="Google Shape;55;p6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63"/>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63"/>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1" name="Google Shape;61;p6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2" name="Google Shape;62;p63"/>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3" name="Google Shape;63;p63"/>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4" name="Google Shape;64;p6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6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6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6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5"/>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75" name="Google Shape;75;p65"/>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6" name="Google Shape;76;p6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6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66"/>
          <p:cNvSpPr>
            <a:spLocks noGrp="1"/>
          </p:cNvSpPr>
          <p:nvPr>
            <p:ph type="pic" idx="2"/>
          </p:nvPr>
        </p:nvSpPr>
        <p:spPr>
          <a:xfrm>
            <a:off x="3887391" y="987426"/>
            <a:ext cx="4629150" cy="4873625"/>
          </a:xfrm>
          <a:prstGeom prst="rect">
            <a:avLst/>
          </a:prstGeom>
          <a:noFill/>
          <a:ln>
            <a:noFill/>
          </a:ln>
        </p:spPr>
      </p:sp>
      <p:sp>
        <p:nvSpPr>
          <p:cNvPr id="82" name="Google Shape;82;p6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3" name="Google Shape;83;p6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6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6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6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6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6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6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Google Shape;93;p68"/>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68"/>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5" name="Google Shape;95;p6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6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6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5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58" r:id="rId6"/>
    <p:sldLayoutId id="2147483659" r:id="rId7"/>
    <p:sldLayoutId id="2147483660" r:id="rId8"/>
    <p:sldLayoutId id="214748366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0"/>
          <p:cNvSpPr/>
          <p:nvPr/>
        </p:nvSpPr>
        <p:spPr>
          <a:xfrm>
            <a:off x="380176" y="1915751"/>
            <a:ext cx="8547007" cy="3881734"/>
          </a:xfrm>
          <a:prstGeom prst="rect">
            <a:avLst/>
          </a:prstGeom>
          <a:solidFill>
            <a:srgbClr val="6B948C">
              <a:alpha val="8470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4" name="Google Shape;104;p40"/>
          <p:cNvPicPr preferRelativeResize="0"/>
          <p:nvPr/>
        </p:nvPicPr>
        <p:blipFill rotWithShape="1">
          <a:blip r:embed="rId3">
            <a:alphaModFix/>
          </a:blip>
          <a:srcRect l="654" r="655"/>
          <a:stretch/>
        </p:blipFill>
        <p:spPr>
          <a:xfrm>
            <a:off x="6826082" y="143332"/>
            <a:ext cx="2101101" cy="678136"/>
          </a:xfrm>
          <a:prstGeom prst="rect">
            <a:avLst/>
          </a:prstGeom>
          <a:noFill/>
          <a:ln>
            <a:noFill/>
          </a:ln>
        </p:spPr>
      </p:pic>
      <p:grpSp>
        <p:nvGrpSpPr>
          <p:cNvPr id="106" name="Google Shape;106;p40"/>
          <p:cNvGrpSpPr/>
          <p:nvPr/>
        </p:nvGrpSpPr>
        <p:grpSpPr>
          <a:xfrm>
            <a:off x="465390" y="2339501"/>
            <a:ext cx="8377093" cy="3134818"/>
            <a:chOff x="-9006621" y="-922511"/>
            <a:chExt cx="22338914" cy="8562012"/>
          </a:xfrm>
        </p:grpSpPr>
        <p:sp>
          <p:nvSpPr>
            <p:cNvPr id="107" name="Google Shape;107;p40"/>
            <p:cNvSpPr txBox="1"/>
            <p:nvPr/>
          </p:nvSpPr>
          <p:spPr>
            <a:xfrm>
              <a:off x="-9006621" y="-922511"/>
              <a:ext cx="21901914" cy="7061197"/>
            </a:xfrm>
            <a:prstGeom prst="rect">
              <a:avLst/>
            </a:prstGeom>
            <a:noFill/>
            <a:ln>
              <a:noFill/>
            </a:ln>
          </p:spPr>
          <p:txBody>
            <a:bodyPr spcFirstLastPara="1" wrap="square" lIns="0" tIns="0" rIns="0" bIns="0" anchor="t" anchorCtr="0">
              <a:spAutoFit/>
            </a:bodyPr>
            <a:lstStyle/>
            <a:p>
              <a:pPr marL="0" marR="0" lvl="0" indent="0" algn="ctr" rtl="0">
                <a:lnSpc>
                  <a:spcPct val="120032"/>
                </a:lnSpc>
                <a:spcBef>
                  <a:spcPts val="0"/>
                </a:spcBef>
                <a:spcAft>
                  <a:spcPts val="0"/>
                </a:spcAft>
                <a:buNone/>
              </a:pPr>
              <a:r>
                <a:rPr lang="en-GB" sz="6000" dirty="0">
                  <a:solidFill>
                    <a:schemeClr val="bg1"/>
                  </a:solidFill>
                  <a:latin typeface="Ebrima" panose="02000000000000000000" pitchFamily="2" charset="0"/>
                  <a:ea typeface="Ebrima" panose="02000000000000000000" pitchFamily="2" charset="0"/>
                  <a:cs typeface="Ebrima" panose="02000000000000000000" pitchFamily="2" charset="0"/>
                </a:rPr>
                <a:t>Parents, Teacher &amp; Friends Association</a:t>
              </a:r>
            </a:p>
            <a:p>
              <a:pPr marL="0" marR="0" lvl="0" indent="0" algn="r" rtl="0">
                <a:lnSpc>
                  <a:spcPct val="120032"/>
                </a:lnSpc>
                <a:spcBef>
                  <a:spcPts val="0"/>
                </a:spcBef>
                <a:spcAft>
                  <a:spcPts val="0"/>
                </a:spcAft>
                <a:buNone/>
              </a:pPr>
              <a:r>
                <a:rPr lang="en-GB" sz="2000" dirty="0">
                  <a:solidFill>
                    <a:schemeClr val="bg1"/>
                  </a:solidFill>
                  <a:latin typeface="Ebrima" panose="02000000000000000000" pitchFamily="2" charset="0"/>
                  <a:ea typeface="Ebrima" panose="02000000000000000000" pitchFamily="2" charset="0"/>
                  <a:cs typeface="Ebrima" panose="02000000000000000000" pitchFamily="2" charset="0"/>
                </a:rPr>
                <a:t>October, 2023</a:t>
              </a:r>
              <a:endParaRPr sz="2000" dirty="0">
                <a:latin typeface="Ebrima" panose="02000000000000000000" pitchFamily="2" charset="0"/>
                <a:ea typeface="Ebrima" panose="02000000000000000000" pitchFamily="2" charset="0"/>
                <a:cs typeface="Ebrima" panose="02000000000000000000" pitchFamily="2" charset="0"/>
              </a:endParaRPr>
            </a:p>
          </p:txBody>
        </p:sp>
        <p:sp>
          <p:nvSpPr>
            <p:cNvPr id="108" name="Google Shape;108;p40"/>
            <p:cNvSpPr txBox="1"/>
            <p:nvPr/>
          </p:nvSpPr>
          <p:spPr>
            <a:xfrm>
              <a:off x="705611" y="6756852"/>
              <a:ext cx="12626682" cy="882649"/>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endParaRPr lang="en-GB" sz="1500" b="1" dirty="0">
                <a:solidFill>
                  <a:srgbClr val="F4F8F3"/>
                </a:solidFill>
                <a:latin typeface="ISHALinkpen Join Connect" panose="03050602040000000000" pitchFamily="66" charset="0"/>
                <a:ea typeface="ISHALinkpen Join Connect" panose="03050602040000000000" pitchFamily="66" charset="0"/>
                <a:cs typeface="Dreaming Outloud Pro" panose="03050502040302030504" pitchFamily="66" charset="0"/>
                <a:sym typeface="Montserrat"/>
              </a:endParaRPr>
            </a:p>
          </p:txBody>
        </p:sp>
      </p:grpSp>
      <p:sp>
        <p:nvSpPr>
          <p:cNvPr id="110" name="Google Shape;110;p40"/>
          <p:cNvSpPr txBox="1"/>
          <p:nvPr/>
        </p:nvSpPr>
        <p:spPr>
          <a:xfrm>
            <a:off x="6303348" y="764291"/>
            <a:ext cx="3553758" cy="14055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GB" sz="860" b="0" i="0" u="none" strike="noStrike" cap="none" dirty="0">
                <a:solidFill>
                  <a:srgbClr val="545454"/>
                </a:solidFill>
                <a:latin typeface="ABeeZee"/>
                <a:ea typeface="ABeeZee"/>
                <a:cs typeface="ABeeZee"/>
                <a:sym typeface="ABeeZee"/>
              </a:rPr>
              <a:t>Ignite the spark, reveal the champion</a:t>
            </a:r>
            <a:endParaRPr dirty="0"/>
          </a:p>
        </p:txBody>
      </p:sp>
      <p:pic>
        <p:nvPicPr>
          <p:cNvPr id="5" name="Picture 4">
            <a:extLst>
              <a:ext uri="{FF2B5EF4-FFF2-40B4-BE49-F238E27FC236}">
                <a16:creationId xmlns:a16="http://schemas.microsoft.com/office/drawing/2014/main" id="{42B4BF24-CA85-8EF2-0463-1F1BBB43D221}"/>
              </a:ext>
            </a:extLst>
          </p:cNvPr>
          <p:cNvPicPr>
            <a:picLocks noChangeAspect="1"/>
          </p:cNvPicPr>
          <p:nvPr/>
        </p:nvPicPr>
        <p:blipFill>
          <a:blip r:embed="rId4"/>
          <a:stretch>
            <a:fillRect/>
          </a:stretch>
        </p:blipFill>
        <p:spPr>
          <a:xfrm>
            <a:off x="350139" y="218519"/>
            <a:ext cx="2490514" cy="12774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24e8b89538e_1_2"/>
          <p:cNvSpPr/>
          <p:nvPr/>
        </p:nvSpPr>
        <p:spPr>
          <a:xfrm>
            <a:off x="0" y="0"/>
            <a:ext cx="9144000" cy="674016"/>
          </a:xfrm>
          <a:prstGeom prst="rect">
            <a:avLst/>
          </a:prstGeom>
          <a:solidFill>
            <a:srgbClr val="6B948C">
              <a:alpha val="803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dirty="0">
                <a:latin typeface="Ebimra"/>
                <a:ea typeface="ISHALinkpen Join" panose="03050602040000000000" pitchFamily="66" charset="0"/>
              </a:rPr>
              <a:t>What is a PTFA?</a:t>
            </a:r>
          </a:p>
        </p:txBody>
      </p:sp>
      <p:sp>
        <p:nvSpPr>
          <p:cNvPr id="561" name="Google Shape;561;g24e8b89538e_1_2"/>
          <p:cNvSpPr txBox="1">
            <a:spLocks noGrp="1"/>
          </p:cNvSpPr>
          <p:nvPr>
            <p:ph type="title"/>
          </p:nvPr>
        </p:nvSpPr>
        <p:spPr>
          <a:xfrm>
            <a:off x="628650" y="365126"/>
            <a:ext cx="7886700" cy="5818858"/>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br>
              <a:rPr lang="en-GB" sz="4100" dirty="0">
                <a:solidFill>
                  <a:schemeClr val="tx1"/>
                </a:solidFill>
                <a:latin typeface="ISHALinkpen Join Connect" panose="03050602040000000000" pitchFamily="66" charset="0"/>
                <a:ea typeface="ISHALinkpen Join Connect" panose="03050602040000000000" pitchFamily="66" charset="0"/>
              </a:rPr>
            </a:br>
            <a:br>
              <a:rPr lang="en-GB" sz="4100" dirty="0">
                <a:solidFill>
                  <a:schemeClr val="tx1"/>
                </a:solidFill>
                <a:latin typeface="ISHALinkpen Join Connect" panose="03050602040000000000" pitchFamily="66" charset="0"/>
                <a:ea typeface="ISHALinkpen Join Connect" panose="03050602040000000000" pitchFamily="66" charset="0"/>
              </a:rPr>
            </a:br>
            <a:endParaRPr sz="4100" dirty="0">
              <a:solidFill>
                <a:schemeClr val="tx1"/>
              </a:solidFill>
              <a:latin typeface="ISHALinkpen Join Connect" panose="03050602040000000000" pitchFamily="66" charset="0"/>
              <a:ea typeface="ISHALinkpen Join Connect" panose="03050602040000000000" pitchFamily="66" charset="0"/>
            </a:endParaRPr>
          </a:p>
        </p:txBody>
      </p:sp>
      <p:sp>
        <p:nvSpPr>
          <p:cNvPr id="5" name="TextBox 4">
            <a:extLst>
              <a:ext uri="{FF2B5EF4-FFF2-40B4-BE49-F238E27FC236}">
                <a16:creationId xmlns:a16="http://schemas.microsoft.com/office/drawing/2014/main" id="{3F213DC4-DE3C-976B-9A46-CAA3B591994D}"/>
              </a:ext>
            </a:extLst>
          </p:cNvPr>
          <p:cNvSpPr txBox="1"/>
          <p:nvPr/>
        </p:nvSpPr>
        <p:spPr>
          <a:xfrm>
            <a:off x="314632" y="1131612"/>
            <a:ext cx="8584790" cy="5262979"/>
          </a:xfrm>
          <a:prstGeom prst="rect">
            <a:avLst/>
          </a:prstGeom>
          <a:noFill/>
        </p:spPr>
        <p:txBody>
          <a:bodyPr wrap="square">
            <a:spAutoFit/>
          </a:bodyPr>
          <a:lstStyle/>
          <a:p>
            <a:r>
              <a:rPr lang="en-GB" sz="2200" b="0" i="0" dirty="0">
                <a:solidFill>
                  <a:schemeClr val="tx1"/>
                </a:solidFill>
                <a:effectLst/>
                <a:latin typeface="Ebrima" panose="02000000000000000000" pitchFamily="2" charset="0"/>
                <a:ea typeface="Ebrima" panose="02000000000000000000" pitchFamily="2" charset="0"/>
                <a:cs typeface="Ebrima" panose="02000000000000000000" pitchFamily="2" charset="0"/>
              </a:rPr>
              <a:t>A PTFA is a group of volunteer parents, friends from the community and teachers who work together to build a collaborative partnership between </a:t>
            </a:r>
            <a:r>
              <a:rPr lang="en-GB" sz="2200" dirty="0">
                <a:solidFill>
                  <a:schemeClr val="tx1"/>
                </a:solidFill>
                <a:latin typeface="Ebrima" panose="02000000000000000000" pitchFamily="2" charset="0"/>
                <a:ea typeface="Ebrima" panose="02000000000000000000" pitchFamily="2" charset="0"/>
                <a:cs typeface="Ebrima" panose="02000000000000000000" pitchFamily="2" charset="0"/>
              </a:rPr>
              <a:t>all stakeholders to ensure their </a:t>
            </a:r>
            <a:r>
              <a:rPr lang="en-GB" sz="2200" b="0" i="0" dirty="0">
                <a:solidFill>
                  <a:schemeClr val="tx1"/>
                </a:solidFill>
                <a:effectLst/>
                <a:latin typeface="Ebrima" panose="02000000000000000000" pitchFamily="2" charset="0"/>
                <a:ea typeface="Ebrima" panose="02000000000000000000" pitchFamily="2" charset="0"/>
                <a:cs typeface="Ebrima" panose="02000000000000000000" pitchFamily="2" charset="0"/>
              </a:rPr>
              <a:t>school is the best it can be, supporting the school’s vision for a great education! They raise extra funds through a wide range of fun and creative initiatives, events, and much, much more.  It is not always about fundraising, it can be social events too. </a:t>
            </a:r>
          </a:p>
          <a:p>
            <a:endParaRPr lang="en-GB" sz="2200" dirty="0">
              <a:solidFill>
                <a:schemeClr val="tx1"/>
              </a:solidFill>
              <a:latin typeface="Ebrima" panose="02000000000000000000" pitchFamily="2" charset="0"/>
              <a:ea typeface="Ebrima" panose="02000000000000000000" pitchFamily="2" charset="0"/>
              <a:cs typeface="Ebrima" panose="02000000000000000000" pitchFamily="2" charset="0"/>
            </a:endParaRPr>
          </a:p>
          <a:p>
            <a:r>
              <a:rPr lang="en-GB" sz="2200" b="1" i="0" dirty="0">
                <a:solidFill>
                  <a:schemeClr val="tx1"/>
                </a:solidFill>
                <a:effectLst/>
                <a:latin typeface="Ebrima" panose="02000000000000000000" pitchFamily="2" charset="0"/>
                <a:ea typeface="Ebrima" panose="02000000000000000000" pitchFamily="2" charset="0"/>
                <a:cs typeface="Ebrima" panose="02000000000000000000" pitchFamily="2" charset="0"/>
              </a:rPr>
              <a:t>They are also known as PA, PTA, Friends of, or better still, Superheroes!</a:t>
            </a:r>
          </a:p>
          <a:p>
            <a:endParaRPr lang="en-GB" sz="2200" b="1" dirty="0">
              <a:solidFill>
                <a:schemeClr val="tx1"/>
              </a:solidFill>
              <a:latin typeface="Ebrima" panose="02000000000000000000" pitchFamily="2" charset="0"/>
              <a:ea typeface="Ebrima" panose="02000000000000000000" pitchFamily="2" charset="0"/>
              <a:cs typeface="Ebrima" panose="02000000000000000000" pitchFamily="2" charset="0"/>
            </a:endParaRPr>
          </a:p>
          <a:p>
            <a:r>
              <a:rPr lang="en-GB" sz="2400" dirty="0">
                <a:latin typeface="Ebrima" panose="02000000000000000000" pitchFamily="2" charset="0"/>
                <a:ea typeface="Ebrima" panose="02000000000000000000" pitchFamily="2" charset="0"/>
                <a:cs typeface="Ebrima" panose="02000000000000000000" pitchFamily="2" charset="0"/>
              </a:rPr>
              <a:t>A successful and supportive PTA contributes to improving the educational experience and future opportunities for all our children. </a:t>
            </a:r>
          </a:p>
          <a:p>
            <a:endParaRPr lang="en-GB" sz="2200" dirty="0">
              <a:solidFill>
                <a:schemeClr val="tx1"/>
              </a:solidFill>
              <a:latin typeface="ISHALinkpen Join" panose="03050602040000000000" pitchFamily="66" charset="0"/>
              <a:ea typeface="ISHALinkpen Join" panose="03050602040000000000" pitchFamily="66" charset="0"/>
              <a:cs typeface="Ebrima" panose="02000000000000000000" pitchFamily="2" charset="0"/>
            </a:endParaRPr>
          </a:p>
        </p:txBody>
      </p:sp>
    </p:spTree>
    <p:extLst>
      <p:ext uri="{BB962C8B-B14F-4D97-AF65-F5344CB8AC3E}">
        <p14:creationId xmlns:p14="http://schemas.microsoft.com/office/powerpoint/2010/main" val="733806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24e8b89538e_1_2"/>
          <p:cNvSpPr/>
          <p:nvPr/>
        </p:nvSpPr>
        <p:spPr>
          <a:xfrm>
            <a:off x="0" y="0"/>
            <a:ext cx="9144000" cy="674016"/>
          </a:xfrm>
          <a:prstGeom prst="rect">
            <a:avLst/>
          </a:prstGeom>
          <a:solidFill>
            <a:srgbClr val="6B948C">
              <a:alpha val="803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dirty="0">
                <a:latin typeface="Ebrima" panose="02000000000000000000" pitchFamily="2" charset="0"/>
                <a:ea typeface="Ebrima" panose="02000000000000000000" pitchFamily="2" charset="0"/>
                <a:cs typeface="Ebrima" panose="02000000000000000000" pitchFamily="2" charset="0"/>
              </a:rPr>
              <a:t>A PTFA for Lime Wood Primary School </a:t>
            </a:r>
            <a:endParaRPr sz="2000" b="1" dirty="0">
              <a:latin typeface="Ebrima" panose="02000000000000000000" pitchFamily="2" charset="0"/>
              <a:ea typeface="Ebrima" panose="02000000000000000000" pitchFamily="2" charset="0"/>
              <a:cs typeface="Ebrima" panose="02000000000000000000" pitchFamily="2" charset="0"/>
            </a:endParaRPr>
          </a:p>
        </p:txBody>
      </p:sp>
      <p:sp>
        <p:nvSpPr>
          <p:cNvPr id="561" name="Google Shape;561;g24e8b89538e_1_2"/>
          <p:cNvSpPr txBox="1">
            <a:spLocks noGrp="1"/>
          </p:cNvSpPr>
          <p:nvPr>
            <p:ph type="title"/>
          </p:nvPr>
        </p:nvSpPr>
        <p:spPr>
          <a:xfrm>
            <a:off x="628650" y="1445342"/>
            <a:ext cx="7886700" cy="4738642"/>
          </a:xfrm>
          <a:prstGeom prst="rect">
            <a:avLst/>
          </a:prstGeom>
        </p:spPr>
        <p:txBody>
          <a:bodyPr spcFirstLastPara="1" wrap="square" lIns="91425" tIns="45700" rIns="91425" bIns="45700" anchor="ctr" anchorCtr="0">
            <a:normAutofit fontScale="90000"/>
          </a:bodyPr>
          <a:lstStyle/>
          <a:p>
            <a:pPr marL="0" lvl="0" indent="0" rtl="0">
              <a:spcBef>
                <a:spcPts val="0"/>
              </a:spcBef>
              <a:spcAft>
                <a:spcPts val="0"/>
              </a:spcAft>
              <a:buNone/>
            </a:pPr>
            <a: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t>1. Collaboration between school and volunteers with a ‘school champion’ on board and the support of school leadership.</a:t>
            </a:r>
            <a:b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br>
            <a:b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br>
            <a: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t>2. Initial meeting – we are looking for interest from parent volunteers and would like to know what sort of activities parents would like the PTFA to be involved with e.g. fundraising, parent voice, a specific funding project, community events </a:t>
            </a:r>
            <a:b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br>
            <a:b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br>
            <a: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t>3. Forming your steering group to take plans forwards – parent volunteers to take the lead</a:t>
            </a:r>
            <a:b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br>
            <a:b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br>
            <a: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t>4. Decide what sort of group the LWP PTFA will be – is it a PTFA or PTA? </a:t>
            </a:r>
            <a:b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br>
            <a:b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br>
            <a: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t>5. How will the charity be managed?  All PTFAs are considered to be a small charity so having a constitution will help the committee to run the association effectively. </a:t>
            </a:r>
            <a:b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br>
            <a:b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br>
            <a: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t>6. Call an AGM giving 21 days notice and invite nominations for anyone interested in a role on the committee.  AGMs should be kept short – the agenda may only include electing a committee and adopting the constitution. </a:t>
            </a:r>
            <a:b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br>
            <a:b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br>
            <a: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t>7. Opening a bank account – agree bank signatories, fundraising goals and start planning the first event! </a:t>
            </a:r>
            <a:b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br>
            <a:b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br>
            <a: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t>8. Share your plans with EVERYONE – good communication from the start is a priority.  Everyone needs to feel that the PTFA belongs to them, and they belong to the PTFA.  This can be supported by holding open meetings, sending out regular updates and making sure everyone has a chance to have a say and knows how funds are being spent. </a:t>
            </a:r>
            <a:b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br>
            <a:b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br>
            <a: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t> </a:t>
            </a:r>
            <a:b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br>
            <a: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t>						                   </a:t>
            </a:r>
            <a:r>
              <a:rPr lang="en-GB" sz="900" dirty="0">
                <a:solidFill>
                  <a:schemeClr val="tx1"/>
                </a:solidFill>
                <a:latin typeface="Ebrima" panose="02000000000000000000" pitchFamily="2" charset="0"/>
                <a:ea typeface="Ebrima" panose="02000000000000000000" pitchFamily="2" charset="0"/>
                <a:cs typeface="Ebrima" panose="02000000000000000000" pitchFamily="2" charset="0"/>
              </a:rPr>
              <a:t>8 steps taken from </a:t>
            </a:r>
            <a:r>
              <a:rPr lang="en-GB" sz="900" dirty="0" err="1">
                <a:solidFill>
                  <a:schemeClr val="tx1"/>
                </a:solidFill>
                <a:latin typeface="Ebrima" panose="02000000000000000000" pitchFamily="2" charset="0"/>
                <a:ea typeface="Ebrima" panose="02000000000000000000" pitchFamily="2" charset="0"/>
                <a:cs typeface="Ebrima" panose="02000000000000000000" pitchFamily="2" charset="0"/>
              </a:rPr>
              <a:t>ParentKind</a:t>
            </a:r>
            <a:r>
              <a:rPr lang="en-GB" sz="900" dirty="0">
                <a:solidFill>
                  <a:schemeClr val="tx1"/>
                </a:solidFill>
                <a:latin typeface="Ebrima" panose="02000000000000000000" pitchFamily="2" charset="0"/>
                <a:ea typeface="Ebrima" panose="02000000000000000000" pitchFamily="2" charset="0"/>
                <a:cs typeface="Ebrima" panose="02000000000000000000" pitchFamily="2" charset="0"/>
              </a:rPr>
              <a:t> </a:t>
            </a:r>
            <a:br>
              <a:rPr lang="en-GB" sz="4100" dirty="0">
                <a:solidFill>
                  <a:schemeClr val="tx1"/>
                </a:solidFill>
                <a:latin typeface="ISHALinkpen Join Connect" panose="03050602040000000000" pitchFamily="66" charset="0"/>
                <a:ea typeface="ISHALinkpen Join Connect" panose="03050602040000000000" pitchFamily="66" charset="0"/>
              </a:rPr>
            </a:br>
            <a:br>
              <a:rPr lang="en-GB" sz="4100" dirty="0">
                <a:solidFill>
                  <a:schemeClr val="tx1"/>
                </a:solidFill>
                <a:latin typeface="ISHALinkpen Join Connect" panose="03050602040000000000" pitchFamily="66" charset="0"/>
                <a:ea typeface="ISHALinkpen Join Connect" panose="03050602040000000000" pitchFamily="66" charset="0"/>
              </a:rPr>
            </a:br>
            <a:endParaRPr sz="4100" dirty="0">
              <a:solidFill>
                <a:schemeClr val="tx1"/>
              </a:solidFill>
              <a:latin typeface="ISHALinkpen Join Connect" panose="03050602040000000000" pitchFamily="66" charset="0"/>
              <a:ea typeface="ISHALinkpen Join Connect" panose="03050602040000000000" pitchFamily="66" charset="0"/>
            </a:endParaRPr>
          </a:p>
        </p:txBody>
      </p:sp>
    </p:spTree>
    <p:extLst>
      <p:ext uri="{BB962C8B-B14F-4D97-AF65-F5344CB8AC3E}">
        <p14:creationId xmlns:p14="http://schemas.microsoft.com/office/powerpoint/2010/main" val="1084854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24e8b89538e_1_2"/>
          <p:cNvSpPr/>
          <p:nvPr/>
        </p:nvSpPr>
        <p:spPr>
          <a:xfrm>
            <a:off x="0" y="0"/>
            <a:ext cx="9144000" cy="674016"/>
          </a:xfrm>
          <a:prstGeom prst="rect">
            <a:avLst/>
          </a:prstGeom>
          <a:solidFill>
            <a:srgbClr val="6B948C">
              <a:alpha val="803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latin typeface="ISHALinkpen Join" panose="03050602040000000000" pitchFamily="66" charset="0"/>
              <a:ea typeface="ISHALinkpen Join" panose="03050602040000000000" pitchFamily="66" charset="0"/>
            </a:endParaRPr>
          </a:p>
        </p:txBody>
      </p:sp>
      <p:sp>
        <p:nvSpPr>
          <p:cNvPr id="561" name="Google Shape;561;g24e8b89538e_1_2"/>
          <p:cNvSpPr txBox="1">
            <a:spLocks noGrp="1"/>
          </p:cNvSpPr>
          <p:nvPr>
            <p:ph type="title"/>
          </p:nvPr>
        </p:nvSpPr>
        <p:spPr>
          <a:xfrm>
            <a:off x="628650" y="365126"/>
            <a:ext cx="7886700" cy="5818858"/>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br>
              <a:rPr lang="en-GB" sz="4100" dirty="0">
                <a:solidFill>
                  <a:schemeClr val="tx1"/>
                </a:solidFill>
                <a:latin typeface="ISHALinkpen Join Connect" panose="03050602040000000000" pitchFamily="66" charset="0"/>
                <a:ea typeface="ISHALinkpen Join Connect" panose="03050602040000000000" pitchFamily="66" charset="0"/>
              </a:rPr>
            </a:br>
            <a:br>
              <a:rPr lang="en-GB" sz="4100" dirty="0">
                <a:solidFill>
                  <a:schemeClr val="tx1"/>
                </a:solidFill>
                <a:latin typeface="ISHALinkpen Join Connect" panose="03050602040000000000" pitchFamily="66" charset="0"/>
                <a:ea typeface="ISHALinkpen Join Connect" panose="03050602040000000000" pitchFamily="66" charset="0"/>
              </a:rPr>
            </a:br>
            <a:endParaRPr sz="4100" dirty="0">
              <a:solidFill>
                <a:schemeClr val="tx1"/>
              </a:solidFill>
              <a:latin typeface="ISHALinkpen Join Connect" panose="03050602040000000000" pitchFamily="66" charset="0"/>
              <a:ea typeface="ISHALinkpen Join Connect" panose="03050602040000000000" pitchFamily="66" charset="0"/>
            </a:endParaRPr>
          </a:p>
        </p:txBody>
      </p:sp>
      <p:sp>
        <p:nvSpPr>
          <p:cNvPr id="7" name="TextBox 6">
            <a:extLst>
              <a:ext uri="{FF2B5EF4-FFF2-40B4-BE49-F238E27FC236}">
                <a16:creationId xmlns:a16="http://schemas.microsoft.com/office/drawing/2014/main" id="{078FC173-00AA-50BF-FEEC-44C36C5A47D3}"/>
              </a:ext>
            </a:extLst>
          </p:cNvPr>
          <p:cNvSpPr txBox="1"/>
          <p:nvPr/>
        </p:nvSpPr>
        <p:spPr>
          <a:xfrm>
            <a:off x="521110" y="1307690"/>
            <a:ext cx="8308258" cy="3042821"/>
          </a:xfrm>
          <a:prstGeom prst="rect">
            <a:avLst/>
          </a:prstGeom>
          <a:noFill/>
        </p:spPr>
        <p:txBody>
          <a:bodyPr wrap="square" rtlCol="0">
            <a:spAutoFit/>
          </a:bodyPr>
          <a:lstStyle/>
          <a:p>
            <a:pPr lvl="0">
              <a:lnSpc>
                <a:spcPct val="107000"/>
              </a:lnSpc>
              <a:tabLst>
                <a:tab pos="5076825"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At the AGM - </a:t>
            </a:r>
          </a:p>
          <a:p>
            <a:pPr lvl="0">
              <a:lnSpc>
                <a:spcPct val="107000"/>
              </a:lnSpc>
              <a:tabLst>
                <a:tab pos="5076825" algn="l"/>
              </a:tabLst>
            </a:pPr>
            <a:endParaRPr lang="en-GB" sz="1800" b="1"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tabLst>
                <a:tab pos="5076825"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Elect Chair, Secretary, Treasurer and ordinary committee members at the first AGM</a:t>
            </a:r>
          </a:p>
          <a:p>
            <a:pPr marL="285750" lvl="0" indent="-285750">
              <a:lnSpc>
                <a:spcPct val="107000"/>
              </a:lnSpc>
              <a:buFont typeface="Arial" panose="020B0604020202020204" pitchFamily="34" charset="0"/>
              <a:buChar char="•"/>
              <a:tabLst>
                <a:tab pos="5076825"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committee are responsible for the day to day running of the association</a:t>
            </a:r>
          </a:p>
          <a:p>
            <a:pPr marL="285750" lvl="0" indent="-285750">
              <a:lnSpc>
                <a:spcPct val="107000"/>
              </a:lnSpc>
              <a:buFont typeface="Arial" panose="020B0604020202020204" pitchFamily="34" charset="0"/>
              <a:buChar char="•"/>
              <a:tabLst>
                <a:tab pos="5076825"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Ensure that parents, teachers and staff know that they are members of the association and they are welcome to join in, but they don’t have to be committee members</a:t>
            </a:r>
          </a:p>
          <a:p>
            <a:pPr marL="285750" lvl="0" indent="-285750">
              <a:lnSpc>
                <a:spcPct val="107000"/>
              </a:lnSpc>
              <a:buFont typeface="Arial" panose="020B0604020202020204" pitchFamily="34" charset="0"/>
              <a:buChar char="•"/>
              <a:tabLst>
                <a:tab pos="5076825"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Members of staff cannot be signatories for the accounts and are not able to hold a financial position </a:t>
            </a:r>
          </a:p>
          <a:p>
            <a:pPr marL="285750" lvl="0" indent="-285750">
              <a:lnSpc>
                <a:spcPct val="107000"/>
              </a:lnSpc>
              <a:buFont typeface="Arial" panose="020B0604020202020204" pitchFamily="34" charset="0"/>
              <a:buChar char="•"/>
              <a:tabLst>
                <a:tab pos="5076825"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association finances must be completely independent of the school</a:t>
            </a:r>
          </a:p>
        </p:txBody>
      </p:sp>
    </p:spTree>
    <p:extLst>
      <p:ext uri="{BB962C8B-B14F-4D97-AF65-F5344CB8AC3E}">
        <p14:creationId xmlns:p14="http://schemas.microsoft.com/office/powerpoint/2010/main" val="740720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24e8b89538e_1_2"/>
          <p:cNvSpPr/>
          <p:nvPr/>
        </p:nvSpPr>
        <p:spPr>
          <a:xfrm>
            <a:off x="0" y="0"/>
            <a:ext cx="9144000" cy="674016"/>
          </a:xfrm>
          <a:prstGeom prst="rect">
            <a:avLst/>
          </a:prstGeom>
          <a:solidFill>
            <a:srgbClr val="6B948C">
              <a:alpha val="803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latin typeface="ISHALinkpen Join" panose="03050602040000000000" pitchFamily="66" charset="0"/>
              <a:ea typeface="ISHALinkpen Join" panose="03050602040000000000" pitchFamily="66" charset="0"/>
            </a:endParaRPr>
          </a:p>
        </p:txBody>
      </p:sp>
      <p:sp>
        <p:nvSpPr>
          <p:cNvPr id="561" name="Google Shape;561;g24e8b89538e_1_2"/>
          <p:cNvSpPr txBox="1">
            <a:spLocks noGrp="1"/>
          </p:cNvSpPr>
          <p:nvPr>
            <p:ph type="title"/>
          </p:nvPr>
        </p:nvSpPr>
        <p:spPr>
          <a:xfrm>
            <a:off x="628650" y="365126"/>
            <a:ext cx="7886700" cy="5818858"/>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br>
              <a:rPr lang="en-GB" sz="4100" dirty="0">
                <a:solidFill>
                  <a:schemeClr val="tx1"/>
                </a:solidFill>
                <a:latin typeface="ISHALinkpen Join Connect" panose="03050602040000000000" pitchFamily="66" charset="0"/>
                <a:ea typeface="ISHALinkpen Join Connect" panose="03050602040000000000" pitchFamily="66" charset="0"/>
              </a:rPr>
            </a:br>
            <a:br>
              <a:rPr lang="en-GB" sz="4100" dirty="0">
                <a:solidFill>
                  <a:schemeClr val="tx1"/>
                </a:solidFill>
                <a:latin typeface="ISHALinkpen Join Connect" panose="03050602040000000000" pitchFamily="66" charset="0"/>
                <a:ea typeface="ISHALinkpen Join Connect" panose="03050602040000000000" pitchFamily="66" charset="0"/>
              </a:rPr>
            </a:br>
            <a:endParaRPr sz="4100" dirty="0">
              <a:solidFill>
                <a:schemeClr val="tx1"/>
              </a:solidFill>
              <a:latin typeface="ISHALinkpen Join Connect" panose="03050602040000000000" pitchFamily="66" charset="0"/>
              <a:ea typeface="ISHALinkpen Join Connect" panose="03050602040000000000" pitchFamily="66" charset="0"/>
            </a:endParaRPr>
          </a:p>
        </p:txBody>
      </p:sp>
      <p:pic>
        <p:nvPicPr>
          <p:cNvPr id="6" name="Picture 5">
            <a:extLst>
              <a:ext uri="{FF2B5EF4-FFF2-40B4-BE49-F238E27FC236}">
                <a16:creationId xmlns:a16="http://schemas.microsoft.com/office/drawing/2014/main" id="{B08076CD-7569-A22B-ABB4-06F8B43B2DBE}"/>
              </a:ext>
            </a:extLst>
          </p:cNvPr>
          <p:cNvPicPr>
            <a:picLocks noChangeAspect="1"/>
          </p:cNvPicPr>
          <p:nvPr/>
        </p:nvPicPr>
        <p:blipFill>
          <a:blip r:embed="rId3"/>
          <a:stretch>
            <a:fillRect/>
          </a:stretch>
        </p:blipFill>
        <p:spPr>
          <a:xfrm>
            <a:off x="4752153" y="2959508"/>
            <a:ext cx="3435912" cy="3038159"/>
          </a:xfrm>
          <a:prstGeom prst="rect">
            <a:avLst/>
          </a:prstGeom>
        </p:spPr>
      </p:pic>
      <p:sp>
        <p:nvSpPr>
          <p:cNvPr id="7" name="TextBox 6">
            <a:extLst>
              <a:ext uri="{FF2B5EF4-FFF2-40B4-BE49-F238E27FC236}">
                <a16:creationId xmlns:a16="http://schemas.microsoft.com/office/drawing/2014/main" id="{078FC173-00AA-50BF-FEEC-44C36C5A47D3}"/>
              </a:ext>
            </a:extLst>
          </p:cNvPr>
          <p:cNvSpPr txBox="1"/>
          <p:nvPr/>
        </p:nvSpPr>
        <p:spPr>
          <a:xfrm>
            <a:off x="521110" y="1307690"/>
            <a:ext cx="3435912" cy="4185761"/>
          </a:xfrm>
          <a:prstGeom prst="rect">
            <a:avLst/>
          </a:prstGeom>
          <a:noFill/>
        </p:spPr>
        <p:txBody>
          <a:bodyPr wrap="square" rtlCol="0">
            <a:spAutoFit/>
          </a:bodyPr>
          <a:lstStyle/>
          <a:p>
            <a:r>
              <a:rPr lang="en-GB" b="1" dirty="0">
                <a:latin typeface="Ebrima" panose="02000000000000000000" pitchFamily="2" charset="0"/>
                <a:ea typeface="Ebrima" panose="02000000000000000000" pitchFamily="2" charset="0"/>
                <a:cs typeface="Ebrima" panose="02000000000000000000" pitchFamily="2" charset="0"/>
              </a:rPr>
              <a:t>Things to consider – </a:t>
            </a:r>
          </a:p>
          <a:p>
            <a:endParaRPr lang="en-GB" b="1" dirty="0">
              <a:latin typeface="Ebrima" panose="02000000000000000000" pitchFamily="2" charset="0"/>
              <a:ea typeface="Ebrima" panose="02000000000000000000" pitchFamily="2" charset="0"/>
              <a:cs typeface="Ebrima" panose="02000000000000000000" pitchFamily="2" charset="0"/>
            </a:endParaRPr>
          </a:p>
          <a:p>
            <a:r>
              <a:rPr lang="en-GB" dirty="0">
                <a:latin typeface="Ebrima" panose="02000000000000000000" pitchFamily="2" charset="0"/>
                <a:ea typeface="Ebrima" panose="02000000000000000000" pitchFamily="2" charset="0"/>
                <a:cs typeface="Ebrima" panose="02000000000000000000" pitchFamily="2" charset="0"/>
              </a:rPr>
              <a:t>Who will sign up?</a:t>
            </a:r>
          </a:p>
          <a:p>
            <a:r>
              <a:rPr lang="en-GB" dirty="0">
                <a:latin typeface="Ebrima" panose="02000000000000000000" pitchFamily="2" charset="0"/>
                <a:ea typeface="Ebrima" panose="02000000000000000000" pitchFamily="2" charset="0"/>
                <a:cs typeface="Ebrima" panose="02000000000000000000" pitchFamily="2" charset="0"/>
              </a:rPr>
              <a:t>Who will take the lead and organise the committee/AGM?</a:t>
            </a:r>
          </a:p>
          <a:p>
            <a:r>
              <a:rPr lang="en-GB" dirty="0">
                <a:latin typeface="Ebrima" panose="02000000000000000000" pitchFamily="2" charset="0"/>
                <a:ea typeface="Ebrima" panose="02000000000000000000" pitchFamily="2" charset="0"/>
                <a:cs typeface="Ebrima" panose="02000000000000000000" pitchFamily="2" charset="0"/>
              </a:rPr>
              <a:t>Who will set up the bank account?</a:t>
            </a:r>
          </a:p>
          <a:p>
            <a:r>
              <a:rPr lang="en-GB" dirty="0">
                <a:latin typeface="Ebrima" panose="02000000000000000000" pitchFamily="2" charset="0"/>
                <a:ea typeface="Ebrima" panose="02000000000000000000" pitchFamily="2" charset="0"/>
                <a:cs typeface="Ebrima" panose="02000000000000000000" pitchFamily="2" charset="0"/>
              </a:rPr>
              <a:t>What will communication look like?  A website?  Facebook page?  Social Media channels…</a:t>
            </a:r>
          </a:p>
          <a:p>
            <a:r>
              <a:rPr lang="en-GB" dirty="0">
                <a:latin typeface="Ebrima" panose="02000000000000000000" pitchFamily="2" charset="0"/>
                <a:ea typeface="Ebrima" panose="02000000000000000000" pitchFamily="2" charset="0"/>
                <a:cs typeface="Ebrima" panose="02000000000000000000" pitchFamily="2" charset="0"/>
              </a:rPr>
              <a:t>Support for the committee </a:t>
            </a:r>
          </a:p>
          <a:p>
            <a:r>
              <a:rPr lang="en-GB" dirty="0">
                <a:latin typeface="Ebrima" panose="02000000000000000000" pitchFamily="2" charset="0"/>
                <a:ea typeface="Ebrima" panose="02000000000000000000" pitchFamily="2" charset="0"/>
                <a:cs typeface="Ebrima" panose="02000000000000000000" pitchFamily="2" charset="0"/>
              </a:rPr>
              <a:t>Safeguarding and volunteer checks</a:t>
            </a:r>
          </a:p>
          <a:p>
            <a:r>
              <a:rPr lang="en-GB" dirty="0">
                <a:latin typeface="Ebrima" panose="02000000000000000000" pitchFamily="2" charset="0"/>
                <a:ea typeface="Ebrima" panose="02000000000000000000" pitchFamily="2" charset="0"/>
                <a:cs typeface="Ebrima" panose="02000000000000000000" pitchFamily="2" charset="0"/>
              </a:rPr>
              <a:t>Health and Safety </a:t>
            </a:r>
          </a:p>
          <a:p>
            <a:r>
              <a:rPr lang="en-GB" dirty="0">
                <a:latin typeface="Ebrima" panose="02000000000000000000" pitchFamily="2" charset="0"/>
                <a:ea typeface="Ebrima" panose="02000000000000000000" pitchFamily="2" charset="0"/>
                <a:cs typeface="Ebrima" panose="02000000000000000000" pitchFamily="2" charset="0"/>
              </a:rPr>
              <a:t>Insurance</a:t>
            </a:r>
          </a:p>
          <a:p>
            <a:r>
              <a:rPr lang="en-GB" dirty="0">
                <a:latin typeface="Ebrima" panose="02000000000000000000" pitchFamily="2" charset="0"/>
                <a:ea typeface="Ebrima" panose="02000000000000000000" pitchFamily="2" charset="0"/>
                <a:cs typeface="Ebrima" panose="02000000000000000000" pitchFamily="2" charset="0"/>
              </a:rPr>
              <a:t>Licensees</a:t>
            </a:r>
          </a:p>
          <a:p>
            <a:r>
              <a:rPr lang="en-GB" dirty="0">
                <a:latin typeface="Ebrima" panose="02000000000000000000" pitchFamily="2" charset="0"/>
                <a:ea typeface="Ebrima" panose="02000000000000000000" pitchFamily="2" charset="0"/>
                <a:cs typeface="Ebrima" panose="02000000000000000000" pitchFamily="2" charset="0"/>
              </a:rPr>
              <a:t>Charity Registration </a:t>
            </a:r>
          </a:p>
          <a:p>
            <a:endParaRPr lang="en-GB" dirty="0">
              <a:latin typeface="Ebrima" panose="02000000000000000000" pitchFamily="2" charset="0"/>
              <a:ea typeface="Ebrima" panose="02000000000000000000" pitchFamily="2" charset="0"/>
              <a:cs typeface="Ebrima" panose="02000000000000000000" pitchFamily="2" charset="0"/>
            </a:endParaRPr>
          </a:p>
          <a:p>
            <a:endParaRPr lang="en-GB" dirty="0">
              <a:latin typeface="Ebrima" panose="02000000000000000000" pitchFamily="2" charset="0"/>
              <a:ea typeface="Ebrima" panose="02000000000000000000" pitchFamily="2" charset="0"/>
              <a:cs typeface="Ebrima" panose="02000000000000000000" pitchFamily="2" charset="0"/>
            </a:endParaRPr>
          </a:p>
          <a:p>
            <a:endParaRPr lang="en-GB" dirty="0"/>
          </a:p>
          <a:p>
            <a:endParaRPr lang="en-GB" dirty="0"/>
          </a:p>
        </p:txBody>
      </p:sp>
    </p:spTree>
    <p:extLst>
      <p:ext uri="{BB962C8B-B14F-4D97-AF65-F5344CB8AC3E}">
        <p14:creationId xmlns:p14="http://schemas.microsoft.com/office/powerpoint/2010/main" val="1555892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24e8b89538e_1_2"/>
          <p:cNvSpPr/>
          <p:nvPr/>
        </p:nvSpPr>
        <p:spPr>
          <a:xfrm>
            <a:off x="0" y="0"/>
            <a:ext cx="9144000" cy="674016"/>
          </a:xfrm>
          <a:prstGeom prst="rect">
            <a:avLst/>
          </a:prstGeom>
          <a:solidFill>
            <a:srgbClr val="6B948C">
              <a:alpha val="803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latin typeface="ISHALinkpen Join" panose="03050602040000000000" pitchFamily="66" charset="0"/>
              <a:ea typeface="ISHALinkpen Join" panose="03050602040000000000" pitchFamily="66" charset="0"/>
            </a:endParaRPr>
          </a:p>
        </p:txBody>
      </p:sp>
      <p:sp>
        <p:nvSpPr>
          <p:cNvPr id="561" name="Google Shape;561;g24e8b89538e_1_2"/>
          <p:cNvSpPr txBox="1">
            <a:spLocks noGrp="1"/>
          </p:cNvSpPr>
          <p:nvPr>
            <p:ph type="title"/>
          </p:nvPr>
        </p:nvSpPr>
        <p:spPr>
          <a:xfrm>
            <a:off x="628650" y="365126"/>
            <a:ext cx="7886700" cy="5818858"/>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br>
              <a:rPr lang="en-GB" sz="4100" dirty="0">
                <a:solidFill>
                  <a:schemeClr val="tx1"/>
                </a:solidFill>
                <a:latin typeface="ISHALinkpen Join Connect" panose="03050602040000000000" pitchFamily="66" charset="0"/>
                <a:ea typeface="ISHALinkpen Join Connect" panose="03050602040000000000" pitchFamily="66" charset="0"/>
              </a:rPr>
            </a:br>
            <a:br>
              <a:rPr lang="en-GB" sz="4100" dirty="0">
                <a:solidFill>
                  <a:schemeClr val="tx1"/>
                </a:solidFill>
                <a:latin typeface="ISHALinkpen Join Connect" panose="03050602040000000000" pitchFamily="66" charset="0"/>
                <a:ea typeface="ISHALinkpen Join Connect" panose="03050602040000000000" pitchFamily="66" charset="0"/>
              </a:rPr>
            </a:br>
            <a:endParaRPr sz="4100" dirty="0">
              <a:solidFill>
                <a:schemeClr val="tx1"/>
              </a:solidFill>
              <a:latin typeface="ISHALinkpen Join Connect" panose="03050602040000000000" pitchFamily="66" charset="0"/>
              <a:ea typeface="ISHALinkpen Join Connect" panose="03050602040000000000" pitchFamily="66" charset="0"/>
            </a:endParaRPr>
          </a:p>
        </p:txBody>
      </p:sp>
      <p:pic>
        <p:nvPicPr>
          <p:cNvPr id="5" name="Picture 4" descr="Infinite question marks in 3D rendering">
            <a:extLst>
              <a:ext uri="{FF2B5EF4-FFF2-40B4-BE49-F238E27FC236}">
                <a16:creationId xmlns:a16="http://schemas.microsoft.com/office/drawing/2014/main" id="{A2A384F7-1990-F676-FA4B-E699749CB929}"/>
              </a:ext>
            </a:extLst>
          </p:cNvPr>
          <p:cNvPicPr>
            <a:picLocks noChangeAspect="1"/>
          </p:cNvPicPr>
          <p:nvPr/>
        </p:nvPicPr>
        <p:blipFill>
          <a:blip r:embed="rId3"/>
          <a:stretch>
            <a:fillRect/>
          </a:stretch>
        </p:blipFill>
        <p:spPr>
          <a:xfrm>
            <a:off x="1268361" y="1472380"/>
            <a:ext cx="6607277" cy="4404851"/>
          </a:xfrm>
          <a:prstGeom prst="rect">
            <a:avLst/>
          </a:prstGeom>
        </p:spPr>
      </p:pic>
    </p:spTree>
    <p:extLst>
      <p:ext uri="{BB962C8B-B14F-4D97-AF65-F5344CB8AC3E}">
        <p14:creationId xmlns:p14="http://schemas.microsoft.com/office/powerpoint/2010/main" val="180407508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F87A00FF76114FAC2028B65B33D9F4" ma:contentTypeVersion="14" ma:contentTypeDescription="Create a new document." ma:contentTypeScope="" ma:versionID="56f4b86687666481b877c8d396743cc3">
  <xsd:schema xmlns:xsd="http://www.w3.org/2001/XMLSchema" xmlns:xs="http://www.w3.org/2001/XMLSchema" xmlns:p="http://schemas.microsoft.com/office/2006/metadata/properties" xmlns:ns2="e893d0c3-c19d-4b6a-afad-0d250454d47e" xmlns:ns3="4a5c0d52-8126-443c-82bc-29b18a044353" targetNamespace="http://schemas.microsoft.com/office/2006/metadata/properties" ma:root="true" ma:fieldsID="eb7e6cd937d22135fb400a584120b11f" ns2:_="" ns3:_="">
    <xsd:import namespace="e893d0c3-c19d-4b6a-afad-0d250454d47e"/>
    <xsd:import namespace="4a5c0d52-8126-443c-82bc-29b18a04435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Sentasagenericemailinsteadofalette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93d0c3-c19d-4b6a-afad-0d250454d4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dffc719-6a4c-49d5-8229-a4bb84acdf00"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Sentasagenericemailinsteadofaletter" ma:index="20" nillable="true" ma:displayName="Sent as a generic email instead of a letter" ma:format="Dropdown" ma:internalName="Sentasagenericemailinsteadofaletter">
      <xsd:simpleType>
        <xsd:restriction base="dms:Text">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5c0d52-8126-443c-82bc-29b18a04435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471ab49-6713-4753-8abf-082b52c0ca0f}" ma:internalName="TaxCatchAll" ma:showField="CatchAllData" ma:web="4a5c0d52-8126-443c-82bc-29b18a04435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893d0c3-c19d-4b6a-afad-0d250454d47e">
      <Terms xmlns="http://schemas.microsoft.com/office/infopath/2007/PartnerControls"/>
    </lcf76f155ced4ddcb4097134ff3c332f>
    <Sentasagenericemailinsteadofaletter xmlns="e893d0c3-c19d-4b6a-afad-0d250454d47e" xsi:nil="true"/>
    <TaxCatchAll xmlns="4a5c0d52-8126-443c-82bc-29b18a04435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5E7CFD-D0B0-44FF-B138-A4D4BB843B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93d0c3-c19d-4b6a-afad-0d250454d47e"/>
    <ds:schemaRef ds:uri="4a5c0d52-8126-443c-82bc-29b18a0443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61631D-A9C8-4DF8-8578-8F073DEC0A33}">
  <ds:schemaRefs>
    <ds:schemaRef ds:uri="http://schemas.microsoft.com/office/2006/metadata/properties"/>
    <ds:schemaRef ds:uri="http://schemas.microsoft.com/office/infopath/2007/PartnerControls"/>
    <ds:schemaRef ds:uri="e893d0c3-c19d-4b6a-afad-0d250454d47e"/>
    <ds:schemaRef ds:uri="4a5c0d52-8126-443c-82bc-29b18a044353"/>
  </ds:schemaRefs>
</ds:datastoreItem>
</file>

<file path=customXml/itemProps3.xml><?xml version="1.0" encoding="utf-8"?>
<ds:datastoreItem xmlns:ds="http://schemas.openxmlformats.org/officeDocument/2006/customXml" ds:itemID="{96CE5A07-F93E-4B29-8F81-7F9741EAAE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619</Words>
  <Application>Microsoft Office PowerPoint</Application>
  <PresentationFormat>On-screen Show (4:3)</PresentationFormat>
  <Paragraphs>47</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ISHALinkpen Join</vt:lpstr>
      <vt:lpstr>ABeeZee</vt:lpstr>
      <vt:lpstr>Ebimra</vt:lpstr>
      <vt:lpstr>Ebrima</vt:lpstr>
      <vt:lpstr>ISHALinkpen Join Connect</vt:lpstr>
      <vt:lpstr>Office Theme</vt:lpstr>
      <vt:lpstr>PowerPoint Presentation</vt:lpstr>
      <vt:lpstr>  </vt:lpstr>
      <vt:lpstr>1. Collaboration between school and volunteers with a ‘school champion’ on board and the support of school leadership.  2. Initial meeting – we are looking for interest from parent volunteers and would like to know what sort of activities parents would like the PTFA to be involved with e.g. fundraising, parent voice, a specific funding project, community events   3. Forming your steering group to take plans forwards – parent volunteers to take the lead  4. Decide what sort of group the LWP PTFA will be – is it a PTFA or PTA?   5. How will the charity be managed?  All PTFAs are considered to be a small charity so having a constitution will help the committee to run the association effectively.   6. Call an AGM giving 21 days notice and invite nominations for anyone interested in a role on the committee.  AGMs should be kept short – the agenda may only include electing a committee and adopting the constitution.   7. Opening a bank account – agree bank signatories, fundraising goals and start planning the first event!   8. Share your plans with EVERYONE – good communication from the start is a priority.  Everyone needs to feel that the PTFA belongs to them, and they belong to the PTFA.  This can be supported by holding open meetings, sending out regular updates and making sure everyone has a chance to have a say and knows how funds are being spent.                              8 steps taken from ParentKind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wmurray</dc:creator>
  <cp:lastModifiedBy>Claire Ingrams</cp:lastModifiedBy>
  <cp:revision>9</cp:revision>
  <dcterms:created xsi:type="dcterms:W3CDTF">2011-05-25T12:25:52Z</dcterms:created>
  <dcterms:modified xsi:type="dcterms:W3CDTF">2023-10-28T17:25:03Z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0x01010008F87A00FF76114FAC2028B65B33D9F4</vt:lpwstr>
  </property>
</Properties>
</file>