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83"/>
  </p:normalViewPr>
  <p:slideViewPr>
    <p:cSldViewPr snapToGrid="0">
      <p:cViewPr varScale="1">
        <p:scale>
          <a:sx n="74" d="100"/>
          <a:sy n="74" d="100"/>
        </p:scale>
        <p:origin x="72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B685F-BE10-4372-A80D-5FBC8CCEDC95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8EC3F05-F02C-4B7C-A9EA-B0A441F9EB14}">
      <dgm:prSet/>
      <dgm:spPr/>
      <dgm:t>
        <a:bodyPr/>
        <a:lstStyle/>
        <a:p>
          <a:r>
            <a:rPr lang="en-US" b="0" i="0" baseline="0"/>
            <a:t>We know there is a lot of negative media about screens, the internet, and now AI</a:t>
          </a:r>
          <a:endParaRPr lang="en-US"/>
        </a:p>
      </dgm:t>
    </dgm:pt>
    <dgm:pt modelId="{AFAE6C4B-F009-402E-9166-22390108A052}" type="parTrans" cxnId="{1D0B4B9A-8F02-4F50-8FB1-091592217438}">
      <dgm:prSet/>
      <dgm:spPr/>
      <dgm:t>
        <a:bodyPr/>
        <a:lstStyle/>
        <a:p>
          <a:endParaRPr lang="en-US"/>
        </a:p>
      </dgm:t>
    </dgm:pt>
    <dgm:pt modelId="{A9431EDC-FA94-438B-8121-BF720068C286}" type="sibTrans" cxnId="{1D0B4B9A-8F02-4F50-8FB1-091592217438}">
      <dgm:prSet/>
      <dgm:spPr/>
      <dgm:t>
        <a:bodyPr/>
        <a:lstStyle/>
        <a:p>
          <a:endParaRPr lang="en-US"/>
        </a:p>
      </dgm:t>
    </dgm:pt>
    <dgm:pt modelId="{DB975523-A2A0-41EA-8679-AE362B52C79B}">
      <dgm:prSet/>
      <dgm:spPr/>
      <dgm:t>
        <a:bodyPr/>
        <a:lstStyle/>
        <a:p>
          <a:r>
            <a:rPr lang="en-US" b="0" i="0" baseline="0"/>
            <a:t>Many of those concerns are understandable</a:t>
          </a:r>
          <a:endParaRPr lang="en-US"/>
        </a:p>
      </dgm:t>
    </dgm:pt>
    <dgm:pt modelId="{AAE9AA9C-157D-4503-B63E-97B4C26A23BA}" type="parTrans" cxnId="{2FC258D3-75B1-4D69-BF39-2ABA04038DE8}">
      <dgm:prSet/>
      <dgm:spPr/>
      <dgm:t>
        <a:bodyPr/>
        <a:lstStyle/>
        <a:p>
          <a:endParaRPr lang="en-US"/>
        </a:p>
      </dgm:t>
    </dgm:pt>
    <dgm:pt modelId="{50D1EC5D-B3D9-4C3B-94FC-3C265AA6BC92}" type="sibTrans" cxnId="{2FC258D3-75B1-4D69-BF39-2ABA04038DE8}">
      <dgm:prSet/>
      <dgm:spPr/>
      <dgm:t>
        <a:bodyPr/>
        <a:lstStyle/>
        <a:p>
          <a:endParaRPr lang="en-US"/>
        </a:p>
      </dgm:t>
    </dgm:pt>
    <dgm:pt modelId="{40B2813C-2DF3-43A9-B81B-A6F2E7CEAE67}">
      <dgm:prSet/>
      <dgm:spPr/>
      <dgm:t>
        <a:bodyPr/>
        <a:lstStyle/>
        <a:p>
          <a:r>
            <a:rPr lang="en-US" b="0" i="0" baseline="0"/>
            <a:t>But how we </a:t>
          </a:r>
          <a:r>
            <a:rPr lang="en-US" b="0" i="1" baseline="0"/>
            <a:t>talk</a:t>
          </a:r>
          <a:r>
            <a:rPr lang="en-US" b="0" i="0" baseline="0"/>
            <a:t> about the digital world really matters for our children</a:t>
          </a:r>
          <a:endParaRPr lang="en-US"/>
        </a:p>
      </dgm:t>
    </dgm:pt>
    <dgm:pt modelId="{F741107C-78CE-47A7-8422-9A8FDCC008A8}" type="parTrans" cxnId="{D1512B89-1B21-4BD4-A2B7-9C772E6EEA80}">
      <dgm:prSet/>
      <dgm:spPr/>
      <dgm:t>
        <a:bodyPr/>
        <a:lstStyle/>
        <a:p>
          <a:endParaRPr lang="en-US"/>
        </a:p>
      </dgm:t>
    </dgm:pt>
    <dgm:pt modelId="{9D49CCB5-766F-4843-A1FD-FDFA0B6E03EE}" type="sibTrans" cxnId="{D1512B89-1B21-4BD4-A2B7-9C772E6EEA80}">
      <dgm:prSet/>
      <dgm:spPr/>
      <dgm:t>
        <a:bodyPr/>
        <a:lstStyle/>
        <a:p>
          <a:endParaRPr lang="en-US"/>
        </a:p>
      </dgm:t>
    </dgm:pt>
    <dgm:pt modelId="{AE2793B8-04EA-AA4B-991F-64FC457E420F}" type="pres">
      <dgm:prSet presAssocID="{0E5B685F-BE10-4372-A80D-5FBC8CCEDC95}" presName="outerComposite" presStyleCnt="0">
        <dgm:presLayoutVars>
          <dgm:chMax val="5"/>
          <dgm:dir/>
          <dgm:resizeHandles val="exact"/>
        </dgm:presLayoutVars>
      </dgm:prSet>
      <dgm:spPr/>
    </dgm:pt>
    <dgm:pt modelId="{363E2060-3B41-7741-8B19-EEB966787124}" type="pres">
      <dgm:prSet presAssocID="{0E5B685F-BE10-4372-A80D-5FBC8CCEDC95}" presName="dummyMaxCanvas" presStyleCnt="0">
        <dgm:presLayoutVars/>
      </dgm:prSet>
      <dgm:spPr/>
    </dgm:pt>
    <dgm:pt modelId="{7D225920-F956-5E4F-A7C3-FECD4E4D3FCD}" type="pres">
      <dgm:prSet presAssocID="{0E5B685F-BE10-4372-A80D-5FBC8CCEDC95}" presName="ThreeNodes_1" presStyleLbl="node1" presStyleIdx="0" presStyleCnt="3">
        <dgm:presLayoutVars>
          <dgm:bulletEnabled val="1"/>
        </dgm:presLayoutVars>
      </dgm:prSet>
      <dgm:spPr/>
    </dgm:pt>
    <dgm:pt modelId="{3787AF26-418F-C243-9EF3-680EE0746004}" type="pres">
      <dgm:prSet presAssocID="{0E5B685F-BE10-4372-A80D-5FBC8CCEDC95}" presName="ThreeNodes_2" presStyleLbl="node1" presStyleIdx="1" presStyleCnt="3">
        <dgm:presLayoutVars>
          <dgm:bulletEnabled val="1"/>
        </dgm:presLayoutVars>
      </dgm:prSet>
      <dgm:spPr/>
    </dgm:pt>
    <dgm:pt modelId="{98533E44-78B2-424E-938B-B7B6D280A565}" type="pres">
      <dgm:prSet presAssocID="{0E5B685F-BE10-4372-A80D-5FBC8CCEDC95}" presName="ThreeNodes_3" presStyleLbl="node1" presStyleIdx="2" presStyleCnt="3">
        <dgm:presLayoutVars>
          <dgm:bulletEnabled val="1"/>
        </dgm:presLayoutVars>
      </dgm:prSet>
      <dgm:spPr/>
    </dgm:pt>
    <dgm:pt modelId="{0A82E8B8-BDA5-C54B-B1BE-C2E744B27C6C}" type="pres">
      <dgm:prSet presAssocID="{0E5B685F-BE10-4372-A80D-5FBC8CCEDC95}" presName="ThreeConn_1-2" presStyleLbl="fgAccFollowNode1" presStyleIdx="0" presStyleCnt="2">
        <dgm:presLayoutVars>
          <dgm:bulletEnabled val="1"/>
        </dgm:presLayoutVars>
      </dgm:prSet>
      <dgm:spPr/>
    </dgm:pt>
    <dgm:pt modelId="{FC223CAC-241F-9F4D-A717-86D840CF7DEC}" type="pres">
      <dgm:prSet presAssocID="{0E5B685F-BE10-4372-A80D-5FBC8CCEDC95}" presName="ThreeConn_2-3" presStyleLbl="fgAccFollowNode1" presStyleIdx="1" presStyleCnt="2">
        <dgm:presLayoutVars>
          <dgm:bulletEnabled val="1"/>
        </dgm:presLayoutVars>
      </dgm:prSet>
      <dgm:spPr/>
    </dgm:pt>
    <dgm:pt modelId="{7A27BC9C-817F-D54A-AE86-4423E5E4B081}" type="pres">
      <dgm:prSet presAssocID="{0E5B685F-BE10-4372-A80D-5FBC8CCEDC95}" presName="ThreeNodes_1_text" presStyleLbl="node1" presStyleIdx="2" presStyleCnt="3">
        <dgm:presLayoutVars>
          <dgm:bulletEnabled val="1"/>
        </dgm:presLayoutVars>
      </dgm:prSet>
      <dgm:spPr/>
    </dgm:pt>
    <dgm:pt modelId="{B9258E70-172A-5047-AE97-3F2A8BD90A49}" type="pres">
      <dgm:prSet presAssocID="{0E5B685F-BE10-4372-A80D-5FBC8CCEDC95}" presName="ThreeNodes_2_text" presStyleLbl="node1" presStyleIdx="2" presStyleCnt="3">
        <dgm:presLayoutVars>
          <dgm:bulletEnabled val="1"/>
        </dgm:presLayoutVars>
      </dgm:prSet>
      <dgm:spPr/>
    </dgm:pt>
    <dgm:pt modelId="{4E5601B4-6A35-6648-B24A-F9AC139FE61E}" type="pres">
      <dgm:prSet presAssocID="{0E5B685F-BE10-4372-A80D-5FBC8CCEDC9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EBA8700-E289-BA46-82F8-F44244D82AB9}" type="presOf" srcId="{C8EC3F05-F02C-4B7C-A9EA-B0A441F9EB14}" destId="{7D225920-F956-5E4F-A7C3-FECD4E4D3FCD}" srcOrd="0" destOrd="0" presId="urn:microsoft.com/office/officeart/2005/8/layout/vProcess5"/>
    <dgm:cxn modelId="{485FA631-EEDC-9440-BBEB-E2272280A337}" type="presOf" srcId="{40B2813C-2DF3-43A9-B81B-A6F2E7CEAE67}" destId="{98533E44-78B2-424E-938B-B7B6D280A565}" srcOrd="0" destOrd="0" presId="urn:microsoft.com/office/officeart/2005/8/layout/vProcess5"/>
    <dgm:cxn modelId="{5070DA40-8A7A-2B4A-A3B2-66ADB3BAF96D}" type="presOf" srcId="{0E5B685F-BE10-4372-A80D-5FBC8CCEDC95}" destId="{AE2793B8-04EA-AA4B-991F-64FC457E420F}" srcOrd="0" destOrd="0" presId="urn:microsoft.com/office/officeart/2005/8/layout/vProcess5"/>
    <dgm:cxn modelId="{9BCFAA48-A0D4-3942-B042-D9A53332109E}" type="presOf" srcId="{DB975523-A2A0-41EA-8679-AE362B52C79B}" destId="{3787AF26-418F-C243-9EF3-680EE0746004}" srcOrd="0" destOrd="0" presId="urn:microsoft.com/office/officeart/2005/8/layout/vProcess5"/>
    <dgm:cxn modelId="{FCEB3D4A-8C09-7B49-9493-087F068B4272}" type="presOf" srcId="{DB975523-A2A0-41EA-8679-AE362B52C79B}" destId="{B9258E70-172A-5047-AE97-3F2A8BD90A49}" srcOrd="1" destOrd="0" presId="urn:microsoft.com/office/officeart/2005/8/layout/vProcess5"/>
    <dgm:cxn modelId="{AC781F73-EAEE-6346-8770-17506708E5CC}" type="presOf" srcId="{40B2813C-2DF3-43A9-B81B-A6F2E7CEAE67}" destId="{4E5601B4-6A35-6648-B24A-F9AC139FE61E}" srcOrd="1" destOrd="0" presId="urn:microsoft.com/office/officeart/2005/8/layout/vProcess5"/>
    <dgm:cxn modelId="{25ACF681-DED1-1B4F-BC18-27E054EBF9AA}" type="presOf" srcId="{50D1EC5D-B3D9-4C3B-94FC-3C265AA6BC92}" destId="{FC223CAC-241F-9F4D-A717-86D840CF7DEC}" srcOrd="0" destOrd="0" presId="urn:microsoft.com/office/officeart/2005/8/layout/vProcess5"/>
    <dgm:cxn modelId="{D1512B89-1B21-4BD4-A2B7-9C772E6EEA80}" srcId="{0E5B685F-BE10-4372-A80D-5FBC8CCEDC95}" destId="{40B2813C-2DF3-43A9-B81B-A6F2E7CEAE67}" srcOrd="2" destOrd="0" parTransId="{F741107C-78CE-47A7-8422-9A8FDCC008A8}" sibTransId="{9D49CCB5-766F-4843-A1FD-FDFA0B6E03EE}"/>
    <dgm:cxn modelId="{372CEB93-04D4-9249-B9E5-8700EEAAC7B9}" type="presOf" srcId="{C8EC3F05-F02C-4B7C-A9EA-B0A441F9EB14}" destId="{7A27BC9C-817F-D54A-AE86-4423E5E4B081}" srcOrd="1" destOrd="0" presId="urn:microsoft.com/office/officeart/2005/8/layout/vProcess5"/>
    <dgm:cxn modelId="{1D0B4B9A-8F02-4F50-8FB1-091592217438}" srcId="{0E5B685F-BE10-4372-A80D-5FBC8CCEDC95}" destId="{C8EC3F05-F02C-4B7C-A9EA-B0A441F9EB14}" srcOrd="0" destOrd="0" parTransId="{AFAE6C4B-F009-402E-9166-22390108A052}" sibTransId="{A9431EDC-FA94-438B-8121-BF720068C286}"/>
    <dgm:cxn modelId="{9B6F62C0-7417-424F-BF9A-3EAE05376B98}" type="presOf" srcId="{A9431EDC-FA94-438B-8121-BF720068C286}" destId="{0A82E8B8-BDA5-C54B-B1BE-C2E744B27C6C}" srcOrd="0" destOrd="0" presId="urn:microsoft.com/office/officeart/2005/8/layout/vProcess5"/>
    <dgm:cxn modelId="{2FC258D3-75B1-4D69-BF39-2ABA04038DE8}" srcId="{0E5B685F-BE10-4372-A80D-5FBC8CCEDC95}" destId="{DB975523-A2A0-41EA-8679-AE362B52C79B}" srcOrd="1" destOrd="0" parTransId="{AAE9AA9C-157D-4503-B63E-97B4C26A23BA}" sibTransId="{50D1EC5D-B3D9-4C3B-94FC-3C265AA6BC92}"/>
    <dgm:cxn modelId="{6634410F-F265-2344-A108-998D5133D215}" type="presParOf" srcId="{AE2793B8-04EA-AA4B-991F-64FC457E420F}" destId="{363E2060-3B41-7741-8B19-EEB966787124}" srcOrd="0" destOrd="0" presId="urn:microsoft.com/office/officeart/2005/8/layout/vProcess5"/>
    <dgm:cxn modelId="{C2807E31-1DB6-1F4D-AACA-8032288881C7}" type="presParOf" srcId="{AE2793B8-04EA-AA4B-991F-64FC457E420F}" destId="{7D225920-F956-5E4F-A7C3-FECD4E4D3FCD}" srcOrd="1" destOrd="0" presId="urn:microsoft.com/office/officeart/2005/8/layout/vProcess5"/>
    <dgm:cxn modelId="{07CC074D-FEDE-4249-9171-4B700896C4F1}" type="presParOf" srcId="{AE2793B8-04EA-AA4B-991F-64FC457E420F}" destId="{3787AF26-418F-C243-9EF3-680EE0746004}" srcOrd="2" destOrd="0" presId="urn:microsoft.com/office/officeart/2005/8/layout/vProcess5"/>
    <dgm:cxn modelId="{F2037B21-0512-CF45-B0B6-D0859EE2EA0C}" type="presParOf" srcId="{AE2793B8-04EA-AA4B-991F-64FC457E420F}" destId="{98533E44-78B2-424E-938B-B7B6D280A565}" srcOrd="3" destOrd="0" presId="urn:microsoft.com/office/officeart/2005/8/layout/vProcess5"/>
    <dgm:cxn modelId="{98B1AA10-4FE9-CB4E-8BC2-7DDF735223AF}" type="presParOf" srcId="{AE2793B8-04EA-AA4B-991F-64FC457E420F}" destId="{0A82E8B8-BDA5-C54B-B1BE-C2E744B27C6C}" srcOrd="4" destOrd="0" presId="urn:microsoft.com/office/officeart/2005/8/layout/vProcess5"/>
    <dgm:cxn modelId="{BC27C24B-2806-A94A-B63E-4F7BCC2AD8E1}" type="presParOf" srcId="{AE2793B8-04EA-AA4B-991F-64FC457E420F}" destId="{FC223CAC-241F-9F4D-A717-86D840CF7DEC}" srcOrd="5" destOrd="0" presId="urn:microsoft.com/office/officeart/2005/8/layout/vProcess5"/>
    <dgm:cxn modelId="{5B78D266-6C3F-6147-B1EC-A351227E9CA4}" type="presParOf" srcId="{AE2793B8-04EA-AA4B-991F-64FC457E420F}" destId="{7A27BC9C-817F-D54A-AE86-4423E5E4B081}" srcOrd="6" destOrd="0" presId="urn:microsoft.com/office/officeart/2005/8/layout/vProcess5"/>
    <dgm:cxn modelId="{680F1E65-6308-3D4B-96D0-A801B3DB18AF}" type="presParOf" srcId="{AE2793B8-04EA-AA4B-991F-64FC457E420F}" destId="{B9258E70-172A-5047-AE97-3F2A8BD90A49}" srcOrd="7" destOrd="0" presId="urn:microsoft.com/office/officeart/2005/8/layout/vProcess5"/>
    <dgm:cxn modelId="{28F2BF0F-DDB2-3245-918A-9C4A86E60BFE}" type="presParOf" srcId="{AE2793B8-04EA-AA4B-991F-64FC457E420F}" destId="{4E5601B4-6A35-6648-B24A-F9AC139FE61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5F764FD-5DCF-4265-9F93-47AEFA47655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04AC24F-00AB-43E5-A97A-B73758046CF5}">
      <dgm:prSet/>
      <dgm:spPr/>
      <dgm:t>
        <a:bodyPr/>
        <a:lstStyle/>
        <a:p>
          <a:r>
            <a:rPr lang="en-US" b="1" i="0" baseline="0"/>
            <a:t>Children learn from modelling</a:t>
          </a:r>
          <a:endParaRPr lang="en-US"/>
        </a:p>
      </dgm:t>
    </dgm:pt>
    <dgm:pt modelId="{A0AA4702-87A1-47CC-ACE7-9AB8C30AACB0}" type="parTrans" cxnId="{DD4C0258-9EAF-4052-A5A2-C96A8AC45767}">
      <dgm:prSet/>
      <dgm:spPr/>
      <dgm:t>
        <a:bodyPr/>
        <a:lstStyle/>
        <a:p>
          <a:endParaRPr lang="en-US"/>
        </a:p>
      </dgm:t>
    </dgm:pt>
    <dgm:pt modelId="{6E4DCD06-1768-45AE-953E-958B7FBB1A4F}" type="sibTrans" cxnId="{DD4C0258-9EAF-4052-A5A2-C96A8AC45767}">
      <dgm:prSet/>
      <dgm:spPr/>
      <dgm:t>
        <a:bodyPr/>
        <a:lstStyle/>
        <a:p>
          <a:endParaRPr lang="en-US"/>
        </a:p>
      </dgm:t>
    </dgm:pt>
    <dgm:pt modelId="{712F428E-D098-4321-82EC-FEC267CB03DA}">
      <dgm:prSet/>
      <dgm:spPr/>
      <dgm:t>
        <a:bodyPr/>
        <a:lstStyle/>
        <a:p>
          <a:r>
            <a:rPr lang="en-US" b="0" i="0" baseline="0"/>
            <a:t>They notice how we use phones, search engines, and apps</a:t>
          </a:r>
          <a:endParaRPr lang="en-US"/>
        </a:p>
      </dgm:t>
    </dgm:pt>
    <dgm:pt modelId="{850DC2B0-EF7E-44FA-A903-E62788B60F1B}" type="parTrans" cxnId="{6F298BB5-0219-487F-90A9-83C7F45CD5C4}">
      <dgm:prSet/>
      <dgm:spPr/>
      <dgm:t>
        <a:bodyPr/>
        <a:lstStyle/>
        <a:p>
          <a:endParaRPr lang="en-US"/>
        </a:p>
      </dgm:t>
    </dgm:pt>
    <dgm:pt modelId="{FF1879F4-613E-4B47-91E2-A48112D75FE8}" type="sibTrans" cxnId="{6F298BB5-0219-487F-90A9-83C7F45CD5C4}">
      <dgm:prSet/>
      <dgm:spPr/>
      <dgm:t>
        <a:bodyPr/>
        <a:lstStyle/>
        <a:p>
          <a:endParaRPr lang="en-US"/>
        </a:p>
      </dgm:t>
    </dgm:pt>
    <dgm:pt modelId="{1692C7EA-4097-474E-974A-9A8961B9E88D}">
      <dgm:prSet/>
      <dgm:spPr/>
      <dgm:t>
        <a:bodyPr/>
        <a:lstStyle/>
        <a:p>
          <a:r>
            <a:rPr lang="en-US" b="0" i="0" baseline="0"/>
            <a:t>They notice our tone when we talk about technology</a:t>
          </a:r>
          <a:endParaRPr lang="en-US"/>
        </a:p>
      </dgm:t>
    </dgm:pt>
    <dgm:pt modelId="{06FAB9ED-6E06-4675-9F6B-65316B5C15E3}" type="parTrans" cxnId="{D911997A-8144-4948-9EE1-C76A3974EB27}">
      <dgm:prSet/>
      <dgm:spPr/>
      <dgm:t>
        <a:bodyPr/>
        <a:lstStyle/>
        <a:p>
          <a:endParaRPr lang="en-US"/>
        </a:p>
      </dgm:t>
    </dgm:pt>
    <dgm:pt modelId="{B06070EA-4F18-4E6B-88EA-D964FDA01541}" type="sibTrans" cxnId="{D911997A-8144-4948-9EE1-C76A3974EB27}">
      <dgm:prSet/>
      <dgm:spPr/>
      <dgm:t>
        <a:bodyPr/>
        <a:lstStyle/>
        <a:p>
          <a:endParaRPr lang="en-US"/>
        </a:p>
      </dgm:t>
    </dgm:pt>
    <dgm:pt modelId="{1C0C9A29-F034-4BD6-BA36-B564A82D49EF}">
      <dgm:prSet/>
      <dgm:spPr/>
      <dgm:t>
        <a:bodyPr/>
        <a:lstStyle/>
        <a:p>
          <a:r>
            <a:rPr lang="en-US" b="1" i="0" baseline="0"/>
            <a:t>Share your thinking out loud</a:t>
          </a:r>
          <a:endParaRPr lang="en-US"/>
        </a:p>
      </dgm:t>
    </dgm:pt>
    <dgm:pt modelId="{D9A1445A-21D1-44D7-B8FC-509511764AF8}" type="parTrans" cxnId="{807FF84B-E23A-49C3-A73A-C6C538967F04}">
      <dgm:prSet/>
      <dgm:spPr/>
      <dgm:t>
        <a:bodyPr/>
        <a:lstStyle/>
        <a:p>
          <a:endParaRPr lang="en-US"/>
        </a:p>
      </dgm:t>
    </dgm:pt>
    <dgm:pt modelId="{DBFB81C4-30E4-4A3B-91A8-A10886C3DDAE}" type="sibTrans" cxnId="{807FF84B-E23A-49C3-A73A-C6C538967F04}">
      <dgm:prSet/>
      <dgm:spPr/>
      <dgm:t>
        <a:bodyPr/>
        <a:lstStyle/>
        <a:p>
          <a:endParaRPr lang="en-US"/>
        </a:p>
      </dgm:t>
    </dgm:pt>
    <dgm:pt modelId="{70ACA0BD-2ABF-4D22-A0FE-4B83D4961D8E}">
      <dgm:prSet/>
      <dgm:spPr/>
      <dgm:t>
        <a:bodyPr/>
        <a:lstStyle/>
        <a:p>
          <a:r>
            <a:rPr lang="en-US" b="0" i="0" baseline="0"/>
            <a:t>“I’m looking this up because I’m not sure”</a:t>
          </a:r>
          <a:endParaRPr lang="en-US"/>
        </a:p>
      </dgm:t>
    </dgm:pt>
    <dgm:pt modelId="{E109DFF9-48E7-47F5-BE74-1FEEA499F05F}" type="parTrans" cxnId="{B80BD8F3-FAA4-4733-B553-63002ABB3A81}">
      <dgm:prSet/>
      <dgm:spPr/>
      <dgm:t>
        <a:bodyPr/>
        <a:lstStyle/>
        <a:p>
          <a:endParaRPr lang="en-US"/>
        </a:p>
      </dgm:t>
    </dgm:pt>
    <dgm:pt modelId="{3BC7FB8A-9DDD-4E98-865A-1470570E49D2}" type="sibTrans" cxnId="{B80BD8F3-FAA4-4733-B553-63002ABB3A81}">
      <dgm:prSet/>
      <dgm:spPr/>
      <dgm:t>
        <a:bodyPr/>
        <a:lstStyle/>
        <a:p>
          <a:endParaRPr lang="en-US"/>
        </a:p>
      </dgm:t>
    </dgm:pt>
    <dgm:pt modelId="{5442076B-EB47-4DC8-AF03-B7671D0BBBBB}">
      <dgm:prSet/>
      <dgm:spPr/>
      <dgm:t>
        <a:bodyPr/>
        <a:lstStyle/>
        <a:p>
          <a:r>
            <a:rPr lang="en-US" b="0" i="0" baseline="0"/>
            <a:t>“This helps me find an answer”</a:t>
          </a:r>
          <a:endParaRPr lang="en-US"/>
        </a:p>
      </dgm:t>
    </dgm:pt>
    <dgm:pt modelId="{B4C609F2-9A91-4416-BD30-AE4644A010AE}" type="parTrans" cxnId="{B7D51AD2-A931-4168-AEF7-B6FC02668288}">
      <dgm:prSet/>
      <dgm:spPr/>
      <dgm:t>
        <a:bodyPr/>
        <a:lstStyle/>
        <a:p>
          <a:endParaRPr lang="en-US"/>
        </a:p>
      </dgm:t>
    </dgm:pt>
    <dgm:pt modelId="{9B01312E-4A0B-409B-BBD3-EEBB86A78FE2}" type="sibTrans" cxnId="{B7D51AD2-A931-4168-AEF7-B6FC02668288}">
      <dgm:prSet/>
      <dgm:spPr/>
      <dgm:t>
        <a:bodyPr/>
        <a:lstStyle/>
        <a:p>
          <a:endParaRPr lang="en-US"/>
        </a:p>
      </dgm:t>
    </dgm:pt>
    <dgm:pt modelId="{49BEC1A0-5F8B-4E85-9C31-E2A0FC14A50D}">
      <dgm:prSet/>
      <dgm:spPr/>
      <dgm:t>
        <a:bodyPr/>
        <a:lstStyle/>
        <a:p>
          <a:r>
            <a:rPr lang="en-US" b="0" i="0" baseline="0"/>
            <a:t>“Sometimes the internet gets things wrong, so I check”</a:t>
          </a:r>
          <a:endParaRPr lang="en-US"/>
        </a:p>
      </dgm:t>
    </dgm:pt>
    <dgm:pt modelId="{459CAE56-C67C-4639-B589-10AD39B765B6}" type="parTrans" cxnId="{FB32ED7F-89DB-484F-B77A-424C417F5594}">
      <dgm:prSet/>
      <dgm:spPr/>
      <dgm:t>
        <a:bodyPr/>
        <a:lstStyle/>
        <a:p>
          <a:endParaRPr lang="en-US"/>
        </a:p>
      </dgm:t>
    </dgm:pt>
    <dgm:pt modelId="{6100CDB7-11A0-4A91-A2B4-55D2214BB47C}" type="sibTrans" cxnId="{FB32ED7F-89DB-484F-B77A-424C417F5594}">
      <dgm:prSet/>
      <dgm:spPr/>
      <dgm:t>
        <a:bodyPr/>
        <a:lstStyle/>
        <a:p>
          <a:endParaRPr lang="en-US"/>
        </a:p>
      </dgm:t>
    </dgm:pt>
    <dgm:pt modelId="{DA337CB6-C05C-3A4D-9C2F-495F5457E150}" type="pres">
      <dgm:prSet presAssocID="{B5F764FD-5DCF-4265-9F93-47AEFA47655A}" presName="linear" presStyleCnt="0">
        <dgm:presLayoutVars>
          <dgm:animLvl val="lvl"/>
          <dgm:resizeHandles val="exact"/>
        </dgm:presLayoutVars>
      </dgm:prSet>
      <dgm:spPr/>
    </dgm:pt>
    <dgm:pt modelId="{600AE51A-A789-9344-960C-940F5BAF8FDC}" type="pres">
      <dgm:prSet presAssocID="{304AC24F-00AB-43E5-A97A-B73758046CF5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203055C-3A9F-D646-801D-73B7BC229F82}" type="pres">
      <dgm:prSet presAssocID="{6E4DCD06-1768-45AE-953E-958B7FBB1A4F}" presName="spacer" presStyleCnt="0"/>
      <dgm:spPr/>
    </dgm:pt>
    <dgm:pt modelId="{5A0F0506-4354-E547-9234-41CC08FF15F9}" type="pres">
      <dgm:prSet presAssocID="{712F428E-D098-4321-82EC-FEC267CB03D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1DC6BCA-6C70-194C-90CC-95B3FCA05F80}" type="pres">
      <dgm:prSet presAssocID="{FF1879F4-613E-4B47-91E2-A48112D75FE8}" presName="spacer" presStyleCnt="0"/>
      <dgm:spPr/>
    </dgm:pt>
    <dgm:pt modelId="{D7A66000-264B-1D49-93DE-2DD56F0BF1B5}" type="pres">
      <dgm:prSet presAssocID="{1692C7EA-4097-474E-974A-9A8961B9E88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FCBB5CAD-7A96-1B49-9A72-F65EEFC0D216}" type="pres">
      <dgm:prSet presAssocID="{B06070EA-4F18-4E6B-88EA-D964FDA01541}" presName="spacer" presStyleCnt="0"/>
      <dgm:spPr/>
    </dgm:pt>
    <dgm:pt modelId="{A85B48A1-5CFC-C449-A1A4-B94250FA8271}" type="pres">
      <dgm:prSet presAssocID="{1C0C9A29-F034-4BD6-BA36-B564A82D49E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228107A-1B96-4149-87F2-57E3B62BDBE8}" type="pres">
      <dgm:prSet presAssocID="{DBFB81C4-30E4-4A3B-91A8-A10886C3DDAE}" presName="spacer" presStyleCnt="0"/>
      <dgm:spPr/>
    </dgm:pt>
    <dgm:pt modelId="{13FCCE8F-B51B-064E-A986-2AC3F11684FA}" type="pres">
      <dgm:prSet presAssocID="{70ACA0BD-2ABF-4D22-A0FE-4B83D4961D8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BF69A7A-F2FD-EA47-AFC9-BD4883231830}" type="pres">
      <dgm:prSet presAssocID="{3BC7FB8A-9DDD-4E98-865A-1470570E49D2}" presName="spacer" presStyleCnt="0"/>
      <dgm:spPr/>
    </dgm:pt>
    <dgm:pt modelId="{A2314FD9-DC33-0A46-B439-1A0B52F2E25B}" type="pres">
      <dgm:prSet presAssocID="{5442076B-EB47-4DC8-AF03-B7671D0BBBB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D829479A-6E00-4D4B-A09C-37E031949C5F}" type="pres">
      <dgm:prSet presAssocID="{9B01312E-4A0B-409B-BBD3-EEBB86A78FE2}" presName="spacer" presStyleCnt="0"/>
      <dgm:spPr/>
    </dgm:pt>
    <dgm:pt modelId="{3CECA625-C26B-D24D-BB37-15509398A948}" type="pres">
      <dgm:prSet presAssocID="{49BEC1A0-5F8B-4E85-9C31-E2A0FC14A50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58C3509-C2F4-C144-8E17-270391A6DE16}" type="presOf" srcId="{70ACA0BD-2ABF-4D22-A0FE-4B83D4961D8E}" destId="{13FCCE8F-B51B-064E-A986-2AC3F11684FA}" srcOrd="0" destOrd="0" presId="urn:microsoft.com/office/officeart/2005/8/layout/vList2"/>
    <dgm:cxn modelId="{B1825B15-EF58-3147-9A68-E78F1553571B}" type="presOf" srcId="{B5F764FD-5DCF-4265-9F93-47AEFA47655A}" destId="{DA337CB6-C05C-3A4D-9C2F-495F5457E150}" srcOrd="0" destOrd="0" presId="urn:microsoft.com/office/officeart/2005/8/layout/vList2"/>
    <dgm:cxn modelId="{03282127-C9EE-0F40-A30A-1A3EC5C292F1}" type="presOf" srcId="{1C0C9A29-F034-4BD6-BA36-B564A82D49EF}" destId="{A85B48A1-5CFC-C449-A1A4-B94250FA8271}" srcOrd="0" destOrd="0" presId="urn:microsoft.com/office/officeart/2005/8/layout/vList2"/>
    <dgm:cxn modelId="{807FF84B-E23A-49C3-A73A-C6C538967F04}" srcId="{B5F764FD-5DCF-4265-9F93-47AEFA47655A}" destId="{1C0C9A29-F034-4BD6-BA36-B564A82D49EF}" srcOrd="3" destOrd="0" parTransId="{D9A1445A-21D1-44D7-B8FC-509511764AF8}" sibTransId="{DBFB81C4-30E4-4A3B-91A8-A10886C3DDAE}"/>
    <dgm:cxn modelId="{DD4C0258-9EAF-4052-A5A2-C96A8AC45767}" srcId="{B5F764FD-5DCF-4265-9F93-47AEFA47655A}" destId="{304AC24F-00AB-43E5-A97A-B73758046CF5}" srcOrd="0" destOrd="0" parTransId="{A0AA4702-87A1-47CC-ACE7-9AB8C30AACB0}" sibTransId="{6E4DCD06-1768-45AE-953E-958B7FBB1A4F}"/>
    <dgm:cxn modelId="{D911997A-8144-4948-9EE1-C76A3974EB27}" srcId="{B5F764FD-5DCF-4265-9F93-47AEFA47655A}" destId="{1692C7EA-4097-474E-974A-9A8961B9E88D}" srcOrd="2" destOrd="0" parTransId="{06FAB9ED-6E06-4675-9F6B-65316B5C15E3}" sibTransId="{B06070EA-4F18-4E6B-88EA-D964FDA01541}"/>
    <dgm:cxn modelId="{FB32ED7F-89DB-484F-B77A-424C417F5594}" srcId="{B5F764FD-5DCF-4265-9F93-47AEFA47655A}" destId="{49BEC1A0-5F8B-4E85-9C31-E2A0FC14A50D}" srcOrd="6" destOrd="0" parTransId="{459CAE56-C67C-4639-B589-10AD39B765B6}" sibTransId="{6100CDB7-11A0-4A91-A2B4-55D2214BB47C}"/>
    <dgm:cxn modelId="{9DE0A6A4-3054-804F-9F73-3C2C41C8F622}" type="presOf" srcId="{5442076B-EB47-4DC8-AF03-B7671D0BBBBB}" destId="{A2314FD9-DC33-0A46-B439-1A0B52F2E25B}" srcOrd="0" destOrd="0" presId="urn:microsoft.com/office/officeart/2005/8/layout/vList2"/>
    <dgm:cxn modelId="{04D001B1-6414-7447-B09E-51F90E453A31}" type="presOf" srcId="{712F428E-D098-4321-82EC-FEC267CB03DA}" destId="{5A0F0506-4354-E547-9234-41CC08FF15F9}" srcOrd="0" destOrd="0" presId="urn:microsoft.com/office/officeart/2005/8/layout/vList2"/>
    <dgm:cxn modelId="{6F298BB5-0219-487F-90A9-83C7F45CD5C4}" srcId="{B5F764FD-5DCF-4265-9F93-47AEFA47655A}" destId="{712F428E-D098-4321-82EC-FEC267CB03DA}" srcOrd="1" destOrd="0" parTransId="{850DC2B0-EF7E-44FA-A903-E62788B60F1B}" sibTransId="{FF1879F4-613E-4B47-91E2-A48112D75FE8}"/>
    <dgm:cxn modelId="{7B9C9EB9-3384-8540-AD44-5689F956F48C}" type="presOf" srcId="{49BEC1A0-5F8B-4E85-9C31-E2A0FC14A50D}" destId="{3CECA625-C26B-D24D-BB37-15509398A948}" srcOrd="0" destOrd="0" presId="urn:microsoft.com/office/officeart/2005/8/layout/vList2"/>
    <dgm:cxn modelId="{B7D51AD2-A931-4168-AEF7-B6FC02668288}" srcId="{B5F764FD-5DCF-4265-9F93-47AEFA47655A}" destId="{5442076B-EB47-4DC8-AF03-B7671D0BBBBB}" srcOrd="5" destOrd="0" parTransId="{B4C609F2-9A91-4416-BD30-AE4644A010AE}" sibTransId="{9B01312E-4A0B-409B-BBD3-EEBB86A78FE2}"/>
    <dgm:cxn modelId="{0AEF1DDF-77CF-6F42-B8EA-8F9DB081913A}" type="presOf" srcId="{1692C7EA-4097-474E-974A-9A8961B9E88D}" destId="{D7A66000-264B-1D49-93DE-2DD56F0BF1B5}" srcOrd="0" destOrd="0" presId="urn:microsoft.com/office/officeart/2005/8/layout/vList2"/>
    <dgm:cxn modelId="{C324EDE6-3F1C-EE43-BA62-647BB571C51B}" type="presOf" srcId="{304AC24F-00AB-43E5-A97A-B73758046CF5}" destId="{600AE51A-A789-9344-960C-940F5BAF8FDC}" srcOrd="0" destOrd="0" presId="urn:microsoft.com/office/officeart/2005/8/layout/vList2"/>
    <dgm:cxn modelId="{B80BD8F3-FAA4-4733-B553-63002ABB3A81}" srcId="{B5F764FD-5DCF-4265-9F93-47AEFA47655A}" destId="{70ACA0BD-2ABF-4D22-A0FE-4B83D4961D8E}" srcOrd="4" destOrd="0" parTransId="{E109DFF9-48E7-47F5-BE74-1FEEA499F05F}" sibTransId="{3BC7FB8A-9DDD-4E98-865A-1470570E49D2}"/>
    <dgm:cxn modelId="{2E7AE6AF-0621-6447-BDC4-6B272746A7D5}" type="presParOf" srcId="{DA337CB6-C05C-3A4D-9C2F-495F5457E150}" destId="{600AE51A-A789-9344-960C-940F5BAF8FDC}" srcOrd="0" destOrd="0" presId="urn:microsoft.com/office/officeart/2005/8/layout/vList2"/>
    <dgm:cxn modelId="{18361601-EB64-ED44-BA69-723BA24B6773}" type="presParOf" srcId="{DA337CB6-C05C-3A4D-9C2F-495F5457E150}" destId="{8203055C-3A9F-D646-801D-73B7BC229F82}" srcOrd="1" destOrd="0" presId="urn:microsoft.com/office/officeart/2005/8/layout/vList2"/>
    <dgm:cxn modelId="{36286869-C6BD-F34F-B706-DE3128B1CCC3}" type="presParOf" srcId="{DA337CB6-C05C-3A4D-9C2F-495F5457E150}" destId="{5A0F0506-4354-E547-9234-41CC08FF15F9}" srcOrd="2" destOrd="0" presId="urn:microsoft.com/office/officeart/2005/8/layout/vList2"/>
    <dgm:cxn modelId="{3A52081E-CEC8-CC47-A87B-ACCB9E55B23E}" type="presParOf" srcId="{DA337CB6-C05C-3A4D-9C2F-495F5457E150}" destId="{41DC6BCA-6C70-194C-90CC-95B3FCA05F80}" srcOrd="3" destOrd="0" presId="urn:microsoft.com/office/officeart/2005/8/layout/vList2"/>
    <dgm:cxn modelId="{476D638D-A479-AA43-9534-269275413243}" type="presParOf" srcId="{DA337CB6-C05C-3A4D-9C2F-495F5457E150}" destId="{D7A66000-264B-1D49-93DE-2DD56F0BF1B5}" srcOrd="4" destOrd="0" presId="urn:microsoft.com/office/officeart/2005/8/layout/vList2"/>
    <dgm:cxn modelId="{2C4D6866-7F31-E740-AFA5-D4B68AB023EC}" type="presParOf" srcId="{DA337CB6-C05C-3A4D-9C2F-495F5457E150}" destId="{FCBB5CAD-7A96-1B49-9A72-F65EEFC0D216}" srcOrd="5" destOrd="0" presId="urn:microsoft.com/office/officeart/2005/8/layout/vList2"/>
    <dgm:cxn modelId="{05013318-F25A-F842-95C7-2DDD1E9ED10F}" type="presParOf" srcId="{DA337CB6-C05C-3A4D-9C2F-495F5457E150}" destId="{A85B48A1-5CFC-C449-A1A4-B94250FA8271}" srcOrd="6" destOrd="0" presId="urn:microsoft.com/office/officeart/2005/8/layout/vList2"/>
    <dgm:cxn modelId="{56E318E3-5F7D-1E4A-AC90-15C77D90612A}" type="presParOf" srcId="{DA337CB6-C05C-3A4D-9C2F-495F5457E150}" destId="{7228107A-1B96-4149-87F2-57E3B62BDBE8}" srcOrd="7" destOrd="0" presId="urn:microsoft.com/office/officeart/2005/8/layout/vList2"/>
    <dgm:cxn modelId="{7915075A-017D-3242-8824-EE1AAA11DC66}" type="presParOf" srcId="{DA337CB6-C05C-3A4D-9C2F-495F5457E150}" destId="{13FCCE8F-B51B-064E-A986-2AC3F11684FA}" srcOrd="8" destOrd="0" presId="urn:microsoft.com/office/officeart/2005/8/layout/vList2"/>
    <dgm:cxn modelId="{AEAC94A2-E13F-DD4B-A079-832EDB59F8F9}" type="presParOf" srcId="{DA337CB6-C05C-3A4D-9C2F-495F5457E150}" destId="{0BF69A7A-F2FD-EA47-AFC9-BD4883231830}" srcOrd="9" destOrd="0" presId="urn:microsoft.com/office/officeart/2005/8/layout/vList2"/>
    <dgm:cxn modelId="{479F4A3B-989F-F342-998B-F97346E630BA}" type="presParOf" srcId="{DA337CB6-C05C-3A4D-9C2F-495F5457E150}" destId="{A2314FD9-DC33-0A46-B439-1A0B52F2E25B}" srcOrd="10" destOrd="0" presId="urn:microsoft.com/office/officeart/2005/8/layout/vList2"/>
    <dgm:cxn modelId="{3108E74A-E463-114A-B5EE-4AF0895AEF37}" type="presParOf" srcId="{DA337CB6-C05C-3A4D-9C2F-495F5457E150}" destId="{D829479A-6E00-4D4B-A09C-37E031949C5F}" srcOrd="11" destOrd="0" presId="urn:microsoft.com/office/officeart/2005/8/layout/vList2"/>
    <dgm:cxn modelId="{E4781C53-BA1D-0A4E-9D9B-75BA08C0D6B0}" type="presParOf" srcId="{DA337CB6-C05C-3A4D-9C2F-495F5457E150}" destId="{3CECA625-C26B-D24D-BB37-15509398A94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E26B9C7-68DF-49E8-939E-18DEF0E1928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EDC13F7-15B0-4A44-B0CD-DF8808B12A0C}">
      <dgm:prSet/>
      <dgm:spPr/>
      <dgm:t>
        <a:bodyPr/>
        <a:lstStyle/>
        <a:p>
          <a:r>
            <a:rPr lang="en-US" b="0" i="0" baseline="0"/>
            <a:t>Keep it simple and honest</a:t>
          </a:r>
          <a:endParaRPr lang="en-US"/>
        </a:p>
      </dgm:t>
    </dgm:pt>
    <dgm:pt modelId="{A8C5B9DF-7331-4229-9C76-D235D887F830}" type="parTrans" cxnId="{4520BAC3-B73E-4C53-8100-2BC54602581B}">
      <dgm:prSet/>
      <dgm:spPr/>
      <dgm:t>
        <a:bodyPr/>
        <a:lstStyle/>
        <a:p>
          <a:endParaRPr lang="en-US"/>
        </a:p>
      </dgm:t>
    </dgm:pt>
    <dgm:pt modelId="{0A9382C7-93A4-4A5C-B907-A274751A1C3D}" type="sibTrans" cxnId="{4520BAC3-B73E-4C53-8100-2BC54602581B}">
      <dgm:prSet/>
      <dgm:spPr/>
      <dgm:t>
        <a:bodyPr/>
        <a:lstStyle/>
        <a:p>
          <a:endParaRPr lang="en-US"/>
        </a:p>
      </dgm:t>
    </dgm:pt>
    <dgm:pt modelId="{43E006AB-44EA-411A-A267-88B0FFA8834C}">
      <dgm:prSet/>
      <dgm:spPr/>
      <dgm:t>
        <a:bodyPr/>
        <a:lstStyle/>
        <a:p>
          <a:r>
            <a:rPr lang="en-US" b="0" i="0" baseline="0"/>
            <a:t>“This is a tool that can help, but it doesn’t always get things right”</a:t>
          </a:r>
          <a:endParaRPr lang="en-US"/>
        </a:p>
      </dgm:t>
    </dgm:pt>
    <dgm:pt modelId="{C3DF9628-4466-4EE3-809F-F9C4C3ADC4FB}" type="parTrans" cxnId="{C2FC7518-C760-42B8-A1BD-08E8014E120D}">
      <dgm:prSet/>
      <dgm:spPr/>
      <dgm:t>
        <a:bodyPr/>
        <a:lstStyle/>
        <a:p>
          <a:endParaRPr lang="en-US"/>
        </a:p>
      </dgm:t>
    </dgm:pt>
    <dgm:pt modelId="{BFE25533-F15C-4AFB-809E-2FCF1F2759D8}" type="sibTrans" cxnId="{C2FC7518-C760-42B8-A1BD-08E8014E120D}">
      <dgm:prSet/>
      <dgm:spPr/>
      <dgm:t>
        <a:bodyPr/>
        <a:lstStyle/>
        <a:p>
          <a:endParaRPr lang="en-US"/>
        </a:p>
      </dgm:t>
    </dgm:pt>
    <dgm:pt modelId="{2716DD66-3D2F-4E04-9304-78F3DF2B310E}">
      <dgm:prSet/>
      <dgm:spPr/>
      <dgm:t>
        <a:bodyPr/>
        <a:lstStyle/>
        <a:p>
          <a:r>
            <a:rPr lang="en-US" b="0" i="0" baseline="0"/>
            <a:t>“It’s made by people, and people make mistakes”</a:t>
          </a:r>
          <a:endParaRPr lang="en-US"/>
        </a:p>
      </dgm:t>
    </dgm:pt>
    <dgm:pt modelId="{76C04C39-B345-40E2-B2D7-372DC68182E5}" type="parTrans" cxnId="{234D48B6-E0E2-4D74-B803-0FDE90584D8F}">
      <dgm:prSet/>
      <dgm:spPr/>
      <dgm:t>
        <a:bodyPr/>
        <a:lstStyle/>
        <a:p>
          <a:endParaRPr lang="en-US"/>
        </a:p>
      </dgm:t>
    </dgm:pt>
    <dgm:pt modelId="{C2D1AFBB-0B8C-4611-867C-AE92D0ED5262}" type="sibTrans" cxnId="{234D48B6-E0E2-4D74-B803-0FDE90584D8F}">
      <dgm:prSet/>
      <dgm:spPr/>
      <dgm:t>
        <a:bodyPr/>
        <a:lstStyle/>
        <a:p>
          <a:endParaRPr lang="en-US"/>
        </a:p>
      </dgm:t>
    </dgm:pt>
    <dgm:pt modelId="{8F60EA83-3EEB-4BC8-BCE5-DB16602CAE70}" type="pres">
      <dgm:prSet presAssocID="{6E26B9C7-68DF-49E8-939E-18DEF0E1928D}" presName="root" presStyleCnt="0">
        <dgm:presLayoutVars>
          <dgm:dir/>
          <dgm:resizeHandles val="exact"/>
        </dgm:presLayoutVars>
      </dgm:prSet>
      <dgm:spPr/>
    </dgm:pt>
    <dgm:pt modelId="{9D690E39-7018-4B63-B28E-16A911A56799}" type="pres">
      <dgm:prSet presAssocID="{4EDC13F7-15B0-4A44-B0CD-DF8808B12A0C}" presName="compNode" presStyleCnt="0"/>
      <dgm:spPr/>
    </dgm:pt>
    <dgm:pt modelId="{D8C6A485-3C3F-4773-BD3F-286219A7A702}" type="pres">
      <dgm:prSet presAssocID="{4EDC13F7-15B0-4A44-B0CD-DF8808B12A0C}" presName="bgRect" presStyleLbl="bgShp" presStyleIdx="0" presStyleCnt="3"/>
      <dgm:spPr/>
    </dgm:pt>
    <dgm:pt modelId="{DCB57B01-8EBD-4AA2-81A7-105F8DDED414}" type="pres">
      <dgm:prSet presAssocID="{4EDC13F7-15B0-4A44-B0CD-DF8808B12A0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8BED58A2-0134-4E88-909F-A6CD37C491C5}" type="pres">
      <dgm:prSet presAssocID="{4EDC13F7-15B0-4A44-B0CD-DF8808B12A0C}" presName="spaceRect" presStyleCnt="0"/>
      <dgm:spPr/>
    </dgm:pt>
    <dgm:pt modelId="{479A214B-92D3-47DE-8E9F-F8EA96912E86}" type="pres">
      <dgm:prSet presAssocID="{4EDC13F7-15B0-4A44-B0CD-DF8808B12A0C}" presName="parTx" presStyleLbl="revTx" presStyleIdx="0" presStyleCnt="3">
        <dgm:presLayoutVars>
          <dgm:chMax val="0"/>
          <dgm:chPref val="0"/>
        </dgm:presLayoutVars>
      </dgm:prSet>
      <dgm:spPr/>
    </dgm:pt>
    <dgm:pt modelId="{12FE1BFF-7632-4EF4-8A8B-E00100286D14}" type="pres">
      <dgm:prSet presAssocID="{0A9382C7-93A4-4A5C-B907-A274751A1C3D}" presName="sibTrans" presStyleCnt="0"/>
      <dgm:spPr/>
    </dgm:pt>
    <dgm:pt modelId="{344915CC-93DF-40E8-9970-A3947E410824}" type="pres">
      <dgm:prSet presAssocID="{43E006AB-44EA-411A-A267-88B0FFA8834C}" presName="compNode" presStyleCnt="0"/>
      <dgm:spPr/>
    </dgm:pt>
    <dgm:pt modelId="{22C69394-6509-4114-88E7-1018995EBBFE}" type="pres">
      <dgm:prSet presAssocID="{43E006AB-44EA-411A-A267-88B0FFA8834C}" presName="bgRect" presStyleLbl="bgShp" presStyleIdx="1" presStyleCnt="3"/>
      <dgm:spPr/>
    </dgm:pt>
    <dgm:pt modelId="{F9A406C8-1941-4598-B25E-CD561F8903E2}" type="pres">
      <dgm:prSet presAssocID="{43E006AB-44EA-411A-A267-88B0FFA8834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D5FD6836-6212-4D9B-8ADA-ACF8EDACEF18}" type="pres">
      <dgm:prSet presAssocID="{43E006AB-44EA-411A-A267-88B0FFA8834C}" presName="spaceRect" presStyleCnt="0"/>
      <dgm:spPr/>
    </dgm:pt>
    <dgm:pt modelId="{539A1EDD-9D8A-4736-8590-51EF1605A513}" type="pres">
      <dgm:prSet presAssocID="{43E006AB-44EA-411A-A267-88B0FFA8834C}" presName="parTx" presStyleLbl="revTx" presStyleIdx="1" presStyleCnt="3">
        <dgm:presLayoutVars>
          <dgm:chMax val="0"/>
          <dgm:chPref val="0"/>
        </dgm:presLayoutVars>
      </dgm:prSet>
      <dgm:spPr/>
    </dgm:pt>
    <dgm:pt modelId="{7A1A64A0-87BB-4EE2-86F5-5D600FB12DFC}" type="pres">
      <dgm:prSet presAssocID="{BFE25533-F15C-4AFB-809E-2FCF1F2759D8}" presName="sibTrans" presStyleCnt="0"/>
      <dgm:spPr/>
    </dgm:pt>
    <dgm:pt modelId="{877EA5DD-DA77-45EE-AE56-363C883BB276}" type="pres">
      <dgm:prSet presAssocID="{2716DD66-3D2F-4E04-9304-78F3DF2B310E}" presName="compNode" presStyleCnt="0"/>
      <dgm:spPr/>
    </dgm:pt>
    <dgm:pt modelId="{8F286C8B-6D0A-4878-891A-99000FF97C15}" type="pres">
      <dgm:prSet presAssocID="{2716DD66-3D2F-4E04-9304-78F3DF2B310E}" presName="bgRect" presStyleLbl="bgShp" presStyleIdx="2" presStyleCnt="3"/>
      <dgm:spPr/>
    </dgm:pt>
    <dgm:pt modelId="{3E95270F-A77D-4106-BB83-7A161E5F49D0}" type="pres">
      <dgm:prSet presAssocID="{2716DD66-3D2F-4E04-9304-78F3DF2B310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BA8D49FD-28E9-49E9-BEF9-73F8AA0CD403}" type="pres">
      <dgm:prSet presAssocID="{2716DD66-3D2F-4E04-9304-78F3DF2B310E}" presName="spaceRect" presStyleCnt="0"/>
      <dgm:spPr/>
    </dgm:pt>
    <dgm:pt modelId="{90B3F136-89C1-462B-B066-4632FB9DEF3F}" type="pres">
      <dgm:prSet presAssocID="{2716DD66-3D2F-4E04-9304-78F3DF2B310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FC7518-C760-42B8-A1BD-08E8014E120D}" srcId="{6E26B9C7-68DF-49E8-939E-18DEF0E1928D}" destId="{43E006AB-44EA-411A-A267-88B0FFA8834C}" srcOrd="1" destOrd="0" parTransId="{C3DF9628-4466-4EE3-809F-F9C4C3ADC4FB}" sibTransId="{BFE25533-F15C-4AFB-809E-2FCF1F2759D8}"/>
    <dgm:cxn modelId="{FF52C327-436A-46AA-AA70-C1EFD99C70C0}" type="presOf" srcId="{4EDC13F7-15B0-4A44-B0CD-DF8808B12A0C}" destId="{479A214B-92D3-47DE-8E9F-F8EA96912E86}" srcOrd="0" destOrd="0" presId="urn:microsoft.com/office/officeart/2018/2/layout/IconVerticalSolidList"/>
    <dgm:cxn modelId="{FE3ED829-1809-4617-AE1A-31A679FE7B8B}" type="presOf" srcId="{43E006AB-44EA-411A-A267-88B0FFA8834C}" destId="{539A1EDD-9D8A-4736-8590-51EF1605A513}" srcOrd="0" destOrd="0" presId="urn:microsoft.com/office/officeart/2018/2/layout/IconVerticalSolidList"/>
    <dgm:cxn modelId="{33458054-80E3-4CB1-B848-2637AEFFE046}" type="presOf" srcId="{2716DD66-3D2F-4E04-9304-78F3DF2B310E}" destId="{90B3F136-89C1-462B-B066-4632FB9DEF3F}" srcOrd="0" destOrd="0" presId="urn:microsoft.com/office/officeart/2018/2/layout/IconVerticalSolidList"/>
    <dgm:cxn modelId="{14C4558A-EA3C-465D-A88B-AEB06688C61F}" type="presOf" srcId="{6E26B9C7-68DF-49E8-939E-18DEF0E1928D}" destId="{8F60EA83-3EEB-4BC8-BCE5-DB16602CAE70}" srcOrd="0" destOrd="0" presId="urn:microsoft.com/office/officeart/2018/2/layout/IconVerticalSolidList"/>
    <dgm:cxn modelId="{234D48B6-E0E2-4D74-B803-0FDE90584D8F}" srcId="{6E26B9C7-68DF-49E8-939E-18DEF0E1928D}" destId="{2716DD66-3D2F-4E04-9304-78F3DF2B310E}" srcOrd="2" destOrd="0" parTransId="{76C04C39-B345-40E2-B2D7-372DC68182E5}" sibTransId="{C2D1AFBB-0B8C-4611-867C-AE92D0ED5262}"/>
    <dgm:cxn modelId="{4520BAC3-B73E-4C53-8100-2BC54602581B}" srcId="{6E26B9C7-68DF-49E8-939E-18DEF0E1928D}" destId="{4EDC13F7-15B0-4A44-B0CD-DF8808B12A0C}" srcOrd="0" destOrd="0" parTransId="{A8C5B9DF-7331-4229-9C76-D235D887F830}" sibTransId="{0A9382C7-93A4-4A5C-B907-A274751A1C3D}"/>
    <dgm:cxn modelId="{A4B5FF49-E9B9-49A1-A6B2-B6791A9D2A45}" type="presParOf" srcId="{8F60EA83-3EEB-4BC8-BCE5-DB16602CAE70}" destId="{9D690E39-7018-4B63-B28E-16A911A56799}" srcOrd="0" destOrd="0" presId="urn:microsoft.com/office/officeart/2018/2/layout/IconVerticalSolidList"/>
    <dgm:cxn modelId="{9CBE303F-AB73-445E-AD3E-FCE0DA8F29C3}" type="presParOf" srcId="{9D690E39-7018-4B63-B28E-16A911A56799}" destId="{D8C6A485-3C3F-4773-BD3F-286219A7A702}" srcOrd="0" destOrd="0" presId="urn:microsoft.com/office/officeart/2018/2/layout/IconVerticalSolidList"/>
    <dgm:cxn modelId="{F773FEC4-2FD9-4EC9-BA24-2542842FD21B}" type="presParOf" srcId="{9D690E39-7018-4B63-B28E-16A911A56799}" destId="{DCB57B01-8EBD-4AA2-81A7-105F8DDED414}" srcOrd="1" destOrd="0" presId="urn:microsoft.com/office/officeart/2018/2/layout/IconVerticalSolidList"/>
    <dgm:cxn modelId="{75447BB3-F505-4AF4-BC68-36E8FE3D6BE7}" type="presParOf" srcId="{9D690E39-7018-4B63-B28E-16A911A56799}" destId="{8BED58A2-0134-4E88-909F-A6CD37C491C5}" srcOrd="2" destOrd="0" presId="urn:microsoft.com/office/officeart/2018/2/layout/IconVerticalSolidList"/>
    <dgm:cxn modelId="{0DE16CE4-47EC-4966-9E6E-0AE26DA9A4B3}" type="presParOf" srcId="{9D690E39-7018-4B63-B28E-16A911A56799}" destId="{479A214B-92D3-47DE-8E9F-F8EA96912E86}" srcOrd="3" destOrd="0" presId="urn:microsoft.com/office/officeart/2018/2/layout/IconVerticalSolidList"/>
    <dgm:cxn modelId="{E6C3B899-3728-4FF7-BE6E-E8302AB53FB0}" type="presParOf" srcId="{8F60EA83-3EEB-4BC8-BCE5-DB16602CAE70}" destId="{12FE1BFF-7632-4EF4-8A8B-E00100286D14}" srcOrd="1" destOrd="0" presId="urn:microsoft.com/office/officeart/2018/2/layout/IconVerticalSolidList"/>
    <dgm:cxn modelId="{9018213B-219E-4155-A85E-E5BC36B7B3C2}" type="presParOf" srcId="{8F60EA83-3EEB-4BC8-BCE5-DB16602CAE70}" destId="{344915CC-93DF-40E8-9970-A3947E410824}" srcOrd="2" destOrd="0" presId="urn:microsoft.com/office/officeart/2018/2/layout/IconVerticalSolidList"/>
    <dgm:cxn modelId="{7C0046CB-1902-4416-AE83-DCC073D9CC37}" type="presParOf" srcId="{344915CC-93DF-40E8-9970-A3947E410824}" destId="{22C69394-6509-4114-88E7-1018995EBBFE}" srcOrd="0" destOrd="0" presId="urn:microsoft.com/office/officeart/2018/2/layout/IconVerticalSolidList"/>
    <dgm:cxn modelId="{C506770D-2C49-45F0-AC10-7A42D566417D}" type="presParOf" srcId="{344915CC-93DF-40E8-9970-A3947E410824}" destId="{F9A406C8-1941-4598-B25E-CD561F8903E2}" srcOrd="1" destOrd="0" presId="urn:microsoft.com/office/officeart/2018/2/layout/IconVerticalSolidList"/>
    <dgm:cxn modelId="{3E956EB3-6A9E-49D1-8295-1799CEF2E09B}" type="presParOf" srcId="{344915CC-93DF-40E8-9970-A3947E410824}" destId="{D5FD6836-6212-4D9B-8ADA-ACF8EDACEF18}" srcOrd="2" destOrd="0" presId="urn:microsoft.com/office/officeart/2018/2/layout/IconVerticalSolidList"/>
    <dgm:cxn modelId="{80098101-FF20-4287-8212-00786A396548}" type="presParOf" srcId="{344915CC-93DF-40E8-9970-A3947E410824}" destId="{539A1EDD-9D8A-4736-8590-51EF1605A513}" srcOrd="3" destOrd="0" presId="urn:microsoft.com/office/officeart/2018/2/layout/IconVerticalSolidList"/>
    <dgm:cxn modelId="{96CB527E-BD7E-441F-A5DD-8B2661761630}" type="presParOf" srcId="{8F60EA83-3EEB-4BC8-BCE5-DB16602CAE70}" destId="{7A1A64A0-87BB-4EE2-86F5-5D600FB12DFC}" srcOrd="3" destOrd="0" presId="urn:microsoft.com/office/officeart/2018/2/layout/IconVerticalSolidList"/>
    <dgm:cxn modelId="{8880EB94-8132-46F6-8B5D-467CE5ED6DF7}" type="presParOf" srcId="{8F60EA83-3EEB-4BC8-BCE5-DB16602CAE70}" destId="{877EA5DD-DA77-45EE-AE56-363C883BB276}" srcOrd="4" destOrd="0" presId="urn:microsoft.com/office/officeart/2018/2/layout/IconVerticalSolidList"/>
    <dgm:cxn modelId="{5425FF65-6A42-4C95-B6F3-8504D7E36F26}" type="presParOf" srcId="{877EA5DD-DA77-45EE-AE56-363C883BB276}" destId="{8F286C8B-6D0A-4878-891A-99000FF97C15}" srcOrd="0" destOrd="0" presId="urn:microsoft.com/office/officeart/2018/2/layout/IconVerticalSolidList"/>
    <dgm:cxn modelId="{D94D0817-3A32-4E07-A5D3-8CB09AEE3BEC}" type="presParOf" srcId="{877EA5DD-DA77-45EE-AE56-363C883BB276}" destId="{3E95270F-A77D-4106-BB83-7A161E5F49D0}" srcOrd="1" destOrd="0" presId="urn:microsoft.com/office/officeart/2018/2/layout/IconVerticalSolidList"/>
    <dgm:cxn modelId="{52B81FC2-5AA7-46E0-BA1C-9FCAE3167AB2}" type="presParOf" srcId="{877EA5DD-DA77-45EE-AE56-363C883BB276}" destId="{BA8D49FD-28E9-49E9-BEF9-73F8AA0CD403}" srcOrd="2" destOrd="0" presId="urn:microsoft.com/office/officeart/2018/2/layout/IconVerticalSolidList"/>
    <dgm:cxn modelId="{A3840190-B84A-423A-B6C1-9D7EC70238F9}" type="presParOf" srcId="{877EA5DD-DA77-45EE-AE56-363C883BB276}" destId="{90B3F136-89C1-462B-B066-4632FB9DEF3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C35F407-A220-482C-8E31-8E1328A18C7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F8E4971-7D13-4226-8F2D-A15E8FE246FC}">
      <dgm:prSet/>
      <dgm:spPr/>
      <dgm:t>
        <a:bodyPr/>
        <a:lstStyle/>
        <a:p>
          <a:r>
            <a:rPr lang="en-US" b="0" i="0" baseline="0"/>
            <a:t>“Is that real or pretend?”</a:t>
          </a:r>
          <a:endParaRPr lang="en-US"/>
        </a:p>
      </dgm:t>
    </dgm:pt>
    <dgm:pt modelId="{C9648777-B156-48ED-961D-EF2405D9AA30}" type="parTrans" cxnId="{D37E2E64-FAE0-48AD-B707-07422068F98B}">
      <dgm:prSet/>
      <dgm:spPr/>
      <dgm:t>
        <a:bodyPr/>
        <a:lstStyle/>
        <a:p>
          <a:endParaRPr lang="en-US"/>
        </a:p>
      </dgm:t>
    </dgm:pt>
    <dgm:pt modelId="{E1670701-480F-476B-A655-FB5541FF1667}" type="sibTrans" cxnId="{D37E2E64-FAE0-48AD-B707-07422068F98B}">
      <dgm:prSet/>
      <dgm:spPr/>
      <dgm:t>
        <a:bodyPr/>
        <a:lstStyle/>
        <a:p>
          <a:endParaRPr lang="en-US"/>
        </a:p>
      </dgm:t>
    </dgm:pt>
    <dgm:pt modelId="{AE6CBACC-13AE-4695-9413-F687E30AD3C2}">
      <dgm:prSet/>
      <dgm:spPr/>
      <dgm:t>
        <a:bodyPr/>
        <a:lstStyle/>
        <a:p>
          <a:r>
            <a:rPr lang="en-US" b="0" i="0" baseline="0"/>
            <a:t>“How do we know if that’s true?”</a:t>
          </a:r>
          <a:endParaRPr lang="en-US"/>
        </a:p>
      </dgm:t>
    </dgm:pt>
    <dgm:pt modelId="{B3FEB6EC-CE05-49B1-A797-43D42D89DBDF}" type="parTrans" cxnId="{F2BAB7A8-2882-4461-96E9-4AC4F09AFBF7}">
      <dgm:prSet/>
      <dgm:spPr/>
      <dgm:t>
        <a:bodyPr/>
        <a:lstStyle/>
        <a:p>
          <a:endParaRPr lang="en-US"/>
        </a:p>
      </dgm:t>
    </dgm:pt>
    <dgm:pt modelId="{1C87A0DB-B227-4D98-AF51-41F7E582E068}" type="sibTrans" cxnId="{F2BAB7A8-2882-4461-96E9-4AC4F09AFBF7}">
      <dgm:prSet/>
      <dgm:spPr/>
      <dgm:t>
        <a:bodyPr/>
        <a:lstStyle/>
        <a:p>
          <a:endParaRPr lang="en-US"/>
        </a:p>
      </dgm:t>
    </dgm:pt>
    <dgm:pt modelId="{15F31932-C3AC-4241-AF57-224F1E3E5BA8}">
      <dgm:prSet/>
      <dgm:spPr/>
      <dgm:t>
        <a:bodyPr/>
        <a:lstStyle/>
        <a:p>
          <a:r>
            <a:rPr lang="en-US" b="0" i="0" baseline="0"/>
            <a:t>“What could we do if something pops up that we don’t like?”</a:t>
          </a:r>
          <a:endParaRPr lang="en-US"/>
        </a:p>
      </dgm:t>
    </dgm:pt>
    <dgm:pt modelId="{6DD3199B-C80E-4191-9364-66E07943FF31}" type="parTrans" cxnId="{3A3350E9-2690-46C5-A03F-7F2859B56005}">
      <dgm:prSet/>
      <dgm:spPr/>
      <dgm:t>
        <a:bodyPr/>
        <a:lstStyle/>
        <a:p>
          <a:endParaRPr lang="en-US"/>
        </a:p>
      </dgm:t>
    </dgm:pt>
    <dgm:pt modelId="{8CFD0609-2AAA-46D4-937E-916ACB9310EE}" type="sibTrans" cxnId="{3A3350E9-2690-46C5-A03F-7F2859B56005}">
      <dgm:prSet/>
      <dgm:spPr/>
      <dgm:t>
        <a:bodyPr/>
        <a:lstStyle/>
        <a:p>
          <a:endParaRPr lang="en-US"/>
        </a:p>
      </dgm:t>
    </dgm:pt>
    <dgm:pt modelId="{42B359D0-680A-4375-9EEC-F2090B9464D5}" type="pres">
      <dgm:prSet presAssocID="{3C35F407-A220-482C-8E31-8E1328A18C70}" presName="root" presStyleCnt="0">
        <dgm:presLayoutVars>
          <dgm:dir/>
          <dgm:resizeHandles val="exact"/>
        </dgm:presLayoutVars>
      </dgm:prSet>
      <dgm:spPr/>
    </dgm:pt>
    <dgm:pt modelId="{AF63C9C9-571D-4193-AA37-D09B29F908E9}" type="pres">
      <dgm:prSet presAssocID="{1F8E4971-7D13-4226-8F2D-A15E8FE246FC}" presName="compNode" presStyleCnt="0"/>
      <dgm:spPr/>
    </dgm:pt>
    <dgm:pt modelId="{A77CB1DB-B4EF-4D56-A7F4-9F826841A1FE}" type="pres">
      <dgm:prSet presAssocID="{1F8E4971-7D13-4226-8F2D-A15E8FE246FC}" presName="bgRect" presStyleLbl="bgShp" presStyleIdx="0" presStyleCnt="3"/>
      <dgm:spPr/>
    </dgm:pt>
    <dgm:pt modelId="{6D0FFD3F-04D8-4703-BBC0-E934B2B7B80F}" type="pres">
      <dgm:prSet presAssocID="{1F8E4971-7D13-4226-8F2D-A15E8FE246F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oker Hat"/>
        </a:ext>
      </dgm:extLst>
    </dgm:pt>
    <dgm:pt modelId="{625A0D48-972F-4A21-A19B-0CD4E55C5367}" type="pres">
      <dgm:prSet presAssocID="{1F8E4971-7D13-4226-8F2D-A15E8FE246FC}" presName="spaceRect" presStyleCnt="0"/>
      <dgm:spPr/>
    </dgm:pt>
    <dgm:pt modelId="{86905021-2849-4604-92C6-2D3ACAAA9828}" type="pres">
      <dgm:prSet presAssocID="{1F8E4971-7D13-4226-8F2D-A15E8FE246FC}" presName="parTx" presStyleLbl="revTx" presStyleIdx="0" presStyleCnt="3">
        <dgm:presLayoutVars>
          <dgm:chMax val="0"/>
          <dgm:chPref val="0"/>
        </dgm:presLayoutVars>
      </dgm:prSet>
      <dgm:spPr/>
    </dgm:pt>
    <dgm:pt modelId="{152CE9C6-AAD7-4043-953C-60E3AA70B80B}" type="pres">
      <dgm:prSet presAssocID="{E1670701-480F-476B-A655-FB5541FF1667}" presName="sibTrans" presStyleCnt="0"/>
      <dgm:spPr/>
    </dgm:pt>
    <dgm:pt modelId="{8889076B-65DE-4EAF-8EFD-F68F735DBC4F}" type="pres">
      <dgm:prSet presAssocID="{AE6CBACC-13AE-4695-9413-F687E30AD3C2}" presName="compNode" presStyleCnt="0"/>
      <dgm:spPr/>
    </dgm:pt>
    <dgm:pt modelId="{400CB3DD-C4AC-4BE2-ABA3-7CFD5EA719AC}" type="pres">
      <dgm:prSet presAssocID="{AE6CBACC-13AE-4695-9413-F687E30AD3C2}" presName="bgRect" presStyleLbl="bgShp" presStyleIdx="1" presStyleCnt="3"/>
      <dgm:spPr/>
    </dgm:pt>
    <dgm:pt modelId="{27A17AEA-4990-4037-AFB1-7FF4A669BA83}" type="pres">
      <dgm:prSet presAssocID="{AE6CBACC-13AE-4695-9413-F687E30AD3C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B2796E56-8A98-401B-A88D-1E9CB87EF765}" type="pres">
      <dgm:prSet presAssocID="{AE6CBACC-13AE-4695-9413-F687E30AD3C2}" presName="spaceRect" presStyleCnt="0"/>
      <dgm:spPr/>
    </dgm:pt>
    <dgm:pt modelId="{FE7EB223-A96A-440A-8903-C18DC39E8A91}" type="pres">
      <dgm:prSet presAssocID="{AE6CBACC-13AE-4695-9413-F687E30AD3C2}" presName="parTx" presStyleLbl="revTx" presStyleIdx="1" presStyleCnt="3">
        <dgm:presLayoutVars>
          <dgm:chMax val="0"/>
          <dgm:chPref val="0"/>
        </dgm:presLayoutVars>
      </dgm:prSet>
      <dgm:spPr/>
    </dgm:pt>
    <dgm:pt modelId="{692821D7-1B43-4B8A-A6DE-4C5790CD4C10}" type="pres">
      <dgm:prSet presAssocID="{1C87A0DB-B227-4D98-AF51-41F7E582E068}" presName="sibTrans" presStyleCnt="0"/>
      <dgm:spPr/>
    </dgm:pt>
    <dgm:pt modelId="{B8ECEBA7-FEB2-4B8A-B447-8A67221A6AA8}" type="pres">
      <dgm:prSet presAssocID="{15F31932-C3AC-4241-AF57-224F1E3E5BA8}" presName="compNode" presStyleCnt="0"/>
      <dgm:spPr/>
    </dgm:pt>
    <dgm:pt modelId="{DF4FF709-E63C-4C60-9650-E01A01ABCA34}" type="pres">
      <dgm:prSet presAssocID="{15F31932-C3AC-4241-AF57-224F1E3E5BA8}" presName="bgRect" presStyleLbl="bgShp" presStyleIdx="2" presStyleCnt="3"/>
      <dgm:spPr/>
    </dgm:pt>
    <dgm:pt modelId="{E6773860-99D6-434F-8E9E-223C95F3F03A}" type="pres">
      <dgm:prSet presAssocID="{15F31932-C3AC-4241-AF57-224F1E3E5BA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psicle"/>
        </a:ext>
      </dgm:extLst>
    </dgm:pt>
    <dgm:pt modelId="{CFF84465-16B7-4AC8-88EC-BB9CC3BA1DB3}" type="pres">
      <dgm:prSet presAssocID="{15F31932-C3AC-4241-AF57-224F1E3E5BA8}" presName="spaceRect" presStyleCnt="0"/>
      <dgm:spPr/>
    </dgm:pt>
    <dgm:pt modelId="{6E13CCCF-897D-4B00-B59F-BEC84ACB9C5A}" type="pres">
      <dgm:prSet presAssocID="{15F31932-C3AC-4241-AF57-224F1E3E5BA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37E2E64-FAE0-48AD-B707-07422068F98B}" srcId="{3C35F407-A220-482C-8E31-8E1328A18C70}" destId="{1F8E4971-7D13-4226-8F2D-A15E8FE246FC}" srcOrd="0" destOrd="0" parTransId="{C9648777-B156-48ED-961D-EF2405D9AA30}" sibTransId="{E1670701-480F-476B-A655-FB5541FF1667}"/>
    <dgm:cxn modelId="{359E664F-8764-4176-BA09-9C220570AB1C}" type="presOf" srcId="{AE6CBACC-13AE-4695-9413-F687E30AD3C2}" destId="{FE7EB223-A96A-440A-8903-C18DC39E8A91}" srcOrd="0" destOrd="0" presId="urn:microsoft.com/office/officeart/2018/2/layout/IconVerticalSolidList"/>
    <dgm:cxn modelId="{53799059-D0C4-497F-91F8-76D5323AF41A}" type="presOf" srcId="{3C35F407-A220-482C-8E31-8E1328A18C70}" destId="{42B359D0-680A-4375-9EEC-F2090B9464D5}" srcOrd="0" destOrd="0" presId="urn:microsoft.com/office/officeart/2018/2/layout/IconVerticalSolidList"/>
    <dgm:cxn modelId="{F2BAB7A8-2882-4461-96E9-4AC4F09AFBF7}" srcId="{3C35F407-A220-482C-8E31-8E1328A18C70}" destId="{AE6CBACC-13AE-4695-9413-F687E30AD3C2}" srcOrd="1" destOrd="0" parTransId="{B3FEB6EC-CE05-49B1-A797-43D42D89DBDF}" sibTransId="{1C87A0DB-B227-4D98-AF51-41F7E582E068}"/>
    <dgm:cxn modelId="{F0C683CC-F4FF-462E-9A7C-7C819E2A31B7}" type="presOf" srcId="{1F8E4971-7D13-4226-8F2D-A15E8FE246FC}" destId="{86905021-2849-4604-92C6-2D3ACAAA9828}" srcOrd="0" destOrd="0" presId="urn:microsoft.com/office/officeart/2018/2/layout/IconVerticalSolidList"/>
    <dgm:cxn modelId="{9D93EECE-E349-44E6-AE58-C16D2212947A}" type="presOf" srcId="{15F31932-C3AC-4241-AF57-224F1E3E5BA8}" destId="{6E13CCCF-897D-4B00-B59F-BEC84ACB9C5A}" srcOrd="0" destOrd="0" presId="urn:microsoft.com/office/officeart/2018/2/layout/IconVerticalSolidList"/>
    <dgm:cxn modelId="{3A3350E9-2690-46C5-A03F-7F2859B56005}" srcId="{3C35F407-A220-482C-8E31-8E1328A18C70}" destId="{15F31932-C3AC-4241-AF57-224F1E3E5BA8}" srcOrd="2" destOrd="0" parTransId="{6DD3199B-C80E-4191-9364-66E07943FF31}" sibTransId="{8CFD0609-2AAA-46D4-937E-916ACB9310EE}"/>
    <dgm:cxn modelId="{2EAA4141-E780-4006-A9C5-3CCD9B02F3D4}" type="presParOf" srcId="{42B359D0-680A-4375-9EEC-F2090B9464D5}" destId="{AF63C9C9-571D-4193-AA37-D09B29F908E9}" srcOrd="0" destOrd="0" presId="urn:microsoft.com/office/officeart/2018/2/layout/IconVerticalSolidList"/>
    <dgm:cxn modelId="{5C6FE98B-2ECE-4D78-8222-07627CFE9D2E}" type="presParOf" srcId="{AF63C9C9-571D-4193-AA37-D09B29F908E9}" destId="{A77CB1DB-B4EF-4D56-A7F4-9F826841A1FE}" srcOrd="0" destOrd="0" presId="urn:microsoft.com/office/officeart/2018/2/layout/IconVerticalSolidList"/>
    <dgm:cxn modelId="{3722F60F-957A-4626-BA17-88D8FBECB0E1}" type="presParOf" srcId="{AF63C9C9-571D-4193-AA37-D09B29F908E9}" destId="{6D0FFD3F-04D8-4703-BBC0-E934B2B7B80F}" srcOrd="1" destOrd="0" presId="urn:microsoft.com/office/officeart/2018/2/layout/IconVerticalSolidList"/>
    <dgm:cxn modelId="{A73DBB5D-1465-426A-83E3-DB8FD4EF7FF5}" type="presParOf" srcId="{AF63C9C9-571D-4193-AA37-D09B29F908E9}" destId="{625A0D48-972F-4A21-A19B-0CD4E55C5367}" srcOrd="2" destOrd="0" presId="urn:microsoft.com/office/officeart/2018/2/layout/IconVerticalSolidList"/>
    <dgm:cxn modelId="{3C533A10-EE0B-458B-B562-5AFC63E6CA3F}" type="presParOf" srcId="{AF63C9C9-571D-4193-AA37-D09B29F908E9}" destId="{86905021-2849-4604-92C6-2D3ACAAA9828}" srcOrd="3" destOrd="0" presId="urn:microsoft.com/office/officeart/2018/2/layout/IconVerticalSolidList"/>
    <dgm:cxn modelId="{E2F6B7BD-4D56-4E9F-B58E-22354F6796E4}" type="presParOf" srcId="{42B359D0-680A-4375-9EEC-F2090B9464D5}" destId="{152CE9C6-AAD7-4043-953C-60E3AA70B80B}" srcOrd="1" destOrd="0" presId="urn:microsoft.com/office/officeart/2018/2/layout/IconVerticalSolidList"/>
    <dgm:cxn modelId="{D8B6D8EE-96AA-4212-A74B-643E69F9CD35}" type="presParOf" srcId="{42B359D0-680A-4375-9EEC-F2090B9464D5}" destId="{8889076B-65DE-4EAF-8EFD-F68F735DBC4F}" srcOrd="2" destOrd="0" presId="urn:microsoft.com/office/officeart/2018/2/layout/IconVerticalSolidList"/>
    <dgm:cxn modelId="{F510D0F3-E417-456F-A531-EBE2D57D6A02}" type="presParOf" srcId="{8889076B-65DE-4EAF-8EFD-F68F735DBC4F}" destId="{400CB3DD-C4AC-4BE2-ABA3-7CFD5EA719AC}" srcOrd="0" destOrd="0" presId="urn:microsoft.com/office/officeart/2018/2/layout/IconVerticalSolidList"/>
    <dgm:cxn modelId="{3235A99F-0269-413F-BEDE-84676CEF2DB7}" type="presParOf" srcId="{8889076B-65DE-4EAF-8EFD-F68F735DBC4F}" destId="{27A17AEA-4990-4037-AFB1-7FF4A669BA83}" srcOrd="1" destOrd="0" presId="urn:microsoft.com/office/officeart/2018/2/layout/IconVerticalSolidList"/>
    <dgm:cxn modelId="{6C4C62E0-130A-49CF-8C61-112F84A8E4CF}" type="presParOf" srcId="{8889076B-65DE-4EAF-8EFD-F68F735DBC4F}" destId="{B2796E56-8A98-401B-A88D-1E9CB87EF765}" srcOrd="2" destOrd="0" presId="urn:microsoft.com/office/officeart/2018/2/layout/IconVerticalSolidList"/>
    <dgm:cxn modelId="{6EDDC73A-5DDC-45F5-9F85-410A28F9FCD5}" type="presParOf" srcId="{8889076B-65DE-4EAF-8EFD-F68F735DBC4F}" destId="{FE7EB223-A96A-440A-8903-C18DC39E8A91}" srcOrd="3" destOrd="0" presId="urn:microsoft.com/office/officeart/2018/2/layout/IconVerticalSolidList"/>
    <dgm:cxn modelId="{8531F3F4-9B62-4C83-A0C7-E634B70496E7}" type="presParOf" srcId="{42B359D0-680A-4375-9EEC-F2090B9464D5}" destId="{692821D7-1B43-4B8A-A6DE-4C5790CD4C10}" srcOrd="3" destOrd="0" presId="urn:microsoft.com/office/officeart/2018/2/layout/IconVerticalSolidList"/>
    <dgm:cxn modelId="{943D5A20-1338-44FB-8258-8F132EFF93AB}" type="presParOf" srcId="{42B359D0-680A-4375-9EEC-F2090B9464D5}" destId="{B8ECEBA7-FEB2-4B8A-B447-8A67221A6AA8}" srcOrd="4" destOrd="0" presId="urn:microsoft.com/office/officeart/2018/2/layout/IconVerticalSolidList"/>
    <dgm:cxn modelId="{D977DF83-D709-40F9-B081-2BA2B4E16952}" type="presParOf" srcId="{B8ECEBA7-FEB2-4B8A-B447-8A67221A6AA8}" destId="{DF4FF709-E63C-4C60-9650-E01A01ABCA34}" srcOrd="0" destOrd="0" presId="urn:microsoft.com/office/officeart/2018/2/layout/IconVerticalSolidList"/>
    <dgm:cxn modelId="{3393EAEC-436A-4D13-8079-4133F5B8A0E4}" type="presParOf" srcId="{B8ECEBA7-FEB2-4B8A-B447-8A67221A6AA8}" destId="{E6773860-99D6-434F-8E9E-223C95F3F03A}" srcOrd="1" destOrd="0" presId="urn:microsoft.com/office/officeart/2018/2/layout/IconVerticalSolidList"/>
    <dgm:cxn modelId="{280D1963-C097-4A26-AEA2-EEC37D4F3AEC}" type="presParOf" srcId="{B8ECEBA7-FEB2-4B8A-B447-8A67221A6AA8}" destId="{CFF84465-16B7-4AC8-88EC-BB9CC3BA1DB3}" srcOrd="2" destOrd="0" presId="urn:microsoft.com/office/officeart/2018/2/layout/IconVerticalSolidList"/>
    <dgm:cxn modelId="{62FFFD5F-DAF5-4FC2-89AE-58EC8C66BE6B}" type="presParOf" srcId="{B8ECEBA7-FEB2-4B8A-B447-8A67221A6AA8}" destId="{6E13CCCF-897D-4B00-B59F-BEC84ACB9C5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7C4FC83-36F0-4A7A-AB50-90F2CE783ECE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EB5736F-1265-41D8-88F5-47FAC982F8B1}">
      <dgm:prSet/>
      <dgm:spPr/>
      <dgm:t>
        <a:bodyPr/>
        <a:lstStyle/>
        <a:p>
          <a:r>
            <a:rPr lang="en-US" b="0" i="0" baseline="0"/>
            <a:t>It builds critical thinking early</a:t>
          </a:r>
          <a:endParaRPr lang="en-US"/>
        </a:p>
      </dgm:t>
    </dgm:pt>
    <dgm:pt modelId="{8A189036-B627-4AE6-9899-626098E39B68}" type="parTrans" cxnId="{101EA0E2-F5C2-43DF-B2F1-F38DDE4ED089}">
      <dgm:prSet/>
      <dgm:spPr/>
      <dgm:t>
        <a:bodyPr/>
        <a:lstStyle/>
        <a:p>
          <a:endParaRPr lang="en-US"/>
        </a:p>
      </dgm:t>
    </dgm:pt>
    <dgm:pt modelId="{9AC4D7CD-ED51-4909-AA3D-AA7421E78A05}" type="sibTrans" cxnId="{101EA0E2-F5C2-43DF-B2F1-F38DDE4ED089}">
      <dgm:prSet/>
      <dgm:spPr/>
      <dgm:t>
        <a:bodyPr/>
        <a:lstStyle/>
        <a:p>
          <a:endParaRPr lang="en-US"/>
        </a:p>
      </dgm:t>
    </dgm:pt>
    <dgm:pt modelId="{5E9D25A4-6745-4375-8BB3-2D5B70CCCB4E}">
      <dgm:prSet/>
      <dgm:spPr/>
      <dgm:t>
        <a:bodyPr/>
        <a:lstStyle/>
        <a:p>
          <a:r>
            <a:rPr lang="en-US" b="0" i="0" baseline="0"/>
            <a:t>It normalises uncertainty</a:t>
          </a:r>
          <a:endParaRPr lang="en-US"/>
        </a:p>
      </dgm:t>
    </dgm:pt>
    <dgm:pt modelId="{0E9C2818-06FF-4C96-BDFA-F468749FE32E}" type="parTrans" cxnId="{C9FC8624-2AE1-407D-AB13-B58A4A0923F4}">
      <dgm:prSet/>
      <dgm:spPr/>
      <dgm:t>
        <a:bodyPr/>
        <a:lstStyle/>
        <a:p>
          <a:endParaRPr lang="en-US"/>
        </a:p>
      </dgm:t>
    </dgm:pt>
    <dgm:pt modelId="{DF214AF3-6B9F-4425-884E-8053C0E6D5AC}" type="sibTrans" cxnId="{C9FC8624-2AE1-407D-AB13-B58A4A0923F4}">
      <dgm:prSet/>
      <dgm:spPr/>
      <dgm:t>
        <a:bodyPr/>
        <a:lstStyle/>
        <a:p>
          <a:endParaRPr lang="en-US"/>
        </a:p>
      </dgm:t>
    </dgm:pt>
    <dgm:pt modelId="{2995F13F-0323-403F-BFF9-CBB5F53AA18E}">
      <dgm:prSet/>
      <dgm:spPr/>
      <dgm:t>
        <a:bodyPr/>
        <a:lstStyle/>
        <a:p>
          <a:r>
            <a:rPr lang="en-US" b="0" i="0" baseline="0"/>
            <a:t>It teaches children they don’t need all the answers on their own</a:t>
          </a:r>
          <a:endParaRPr lang="en-US"/>
        </a:p>
      </dgm:t>
    </dgm:pt>
    <dgm:pt modelId="{37B4DCAB-FC49-478D-B379-71CDB4F5B06E}" type="parTrans" cxnId="{A038C26C-0CA2-44B9-B946-A57B3F2C38C4}">
      <dgm:prSet/>
      <dgm:spPr/>
      <dgm:t>
        <a:bodyPr/>
        <a:lstStyle/>
        <a:p>
          <a:endParaRPr lang="en-US"/>
        </a:p>
      </dgm:t>
    </dgm:pt>
    <dgm:pt modelId="{11CB46BF-8D5F-42B8-930C-C0A56B425014}" type="sibTrans" cxnId="{A038C26C-0CA2-44B9-B946-A57B3F2C38C4}">
      <dgm:prSet/>
      <dgm:spPr/>
      <dgm:t>
        <a:bodyPr/>
        <a:lstStyle/>
        <a:p>
          <a:endParaRPr lang="en-US"/>
        </a:p>
      </dgm:t>
    </dgm:pt>
    <dgm:pt modelId="{F01F0043-D6FD-A34F-9A82-A51E2960AD1D}" type="pres">
      <dgm:prSet presAssocID="{F7C4FC83-36F0-4A7A-AB50-90F2CE783ECE}" presName="outerComposite" presStyleCnt="0">
        <dgm:presLayoutVars>
          <dgm:chMax val="5"/>
          <dgm:dir/>
          <dgm:resizeHandles val="exact"/>
        </dgm:presLayoutVars>
      </dgm:prSet>
      <dgm:spPr/>
    </dgm:pt>
    <dgm:pt modelId="{C1CA783D-FC22-FE46-998D-83926141E202}" type="pres">
      <dgm:prSet presAssocID="{F7C4FC83-36F0-4A7A-AB50-90F2CE783ECE}" presName="dummyMaxCanvas" presStyleCnt="0">
        <dgm:presLayoutVars/>
      </dgm:prSet>
      <dgm:spPr/>
    </dgm:pt>
    <dgm:pt modelId="{1C818773-E4EA-A946-BF0E-53DC87F01576}" type="pres">
      <dgm:prSet presAssocID="{F7C4FC83-36F0-4A7A-AB50-90F2CE783ECE}" presName="ThreeNodes_1" presStyleLbl="node1" presStyleIdx="0" presStyleCnt="3">
        <dgm:presLayoutVars>
          <dgm:bulletEnabled val="1"/>
        </dgm:presLayoutVars>
      </dgm:prSet>
      <dgm:spPr/>
    </dgm:pt>
    <dgm:pt modelId="{93800C3C-6E23-EB49-B3F9-5DD4EB0631EF}" type="pres">
      <dgm:prSet presAssocID="{F7C4FC83-36F0-4A7A-AB50-90F2CE783ECE}" presName="ThreeNodes_2" presStyleLbl="node1" presStyleIdx="1" presStyleCnt="3">
        <dgm:presLayoutVars>
          <dgm:bulletEnabled val="1"/>
        </dgm:presLayoutVars>
      </dgm:prSet>
      <dgm:spPr/>
    </dgm:pt>
    <dgm:pt modelId="{EB1BEC88-5C83-D94B-A25C-95E52708E512}" type="pres">
      <dgm:prSet presAssocID="{F7C4FC83-36F0-4A7A-AB50-90F2CE783ECE}" presName="ThreeNodes_3" presStyleLbl="node1" presStyleIdx="2" presStyleCnt="3">
        <dgm:presLayoutVars>
          <dgm:bulletEnabled val="1"/>
        </dgm:presLayoutVars>
      </dgm:prSet>
      <dgm:spPr/>
    </dgm:pt>
    <dgm:pt modelId="{B60D1558-7DCF-3C4C-B6E3-25BA14ACD2CA}" type="pres">
      <dgm:prSet presAssocID="{F7C4FC83-36F0-4A7A-AB50-90F2CE783ECE}" presName="ThreeConn_1-2" presStyleLbl="fgAccFollowNode1" presStyleIdx="0" presStyleCnt="2">
        <dgm:presLayoutVars>
          <dgm:bulletEnabled val="1"/>
        </dgm:presLayoutVars>
      </dgm:prSet>
      <dgm:spPr/>
    </dgm:pt>
    <dgm:pt modelId="{8D53AC93-7A57-F445-8F2D-DFF4BB6A3AD5}" type="pres">
      <dgm:prSet presAssocID="{F7C4FC83-36F0-4A7A-AB50-90F2CE783ECE}" presName="ThreeConn_2-3" presStyleLbl="fgAccFollowNode1" presStyleIdx="1" presStyleCnt="2">
        <dgm:presLayoutVars>
          <dgm:bulletEnabled val="1"/>
        </dgm:presLayoutVars>
      </dgm:prSet>
      <dgm:spPr/>
    </dgm:pt>
    <dgm:pt modelId="{82256719-E18D-9D4F-8090-F0D5093F8552}" type="pres">
      <dgm:prSet presAssocID="{F7C4FC83-36F0-4A7A-AB50-90F2CE783ECE}" presName="ThreeNodes_1_text" presStyleLbl="node1" presStyleIdx="2" presStyleCnt="3">
        <dgm:presLayoutVars>
          <dgm:bulletEnabled val="1"/>
        </dgm:presLayoutVars>
      </dgm:prSet>
      <dgm:spPr/>
    </dgm:pt>
    <dgm:pt modelId="{99BC2D66-683F-6C4F-9FA6-EB290F3F69B1}" type="pres">
      <dgm:prSet presAssocID="{F7C4FC83-36F0-4A7A-AB50-90F2CE783ECE}" presName="ThreeNodes_2_text" presStyleLbl="node1" presStyleIdx="2" presStyleCnt="3">
        <dgm:presLayoutVars>
          <dgm:bulletEnabled val="1"/>
        </dgm:presLayoutVars>
      </dgm:prSet>
      <dgm:spPr/>
    </dgm:pt>
    <dgm:pt modelId="{8D674B1F-DF20-AD4F-88B8-51F104741625}" type="pres">
      <dgm:prSet presAssocID="{F7C4FC83-36F0-4A7A-AB50-90F2CE783EC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F1F0911-1F9B-A140-B123-4141CC29DAF8}" type="presOf" srcId="{5E9D25A4-6745-4375-8BB3-2D5B70CCCB4E}" destId="{93800C3C-6E23-EB49-B3F9-5DD4EB0631EF}" srcOrd="0" destOrd="0" presId="urn:microsoft.com/office/officeart/2005/8/layout/vProcess5"/>
    <dgm:cxn modelId="{BFDF0E14-8435-CB49-8DC7-95A5A18D20B2}" type="presOf" srcId="{1EB5736F-1265-41D8-88F5-47FAC982F8B1}" destId="{1C818773-E4EA-A946-BF0E-53DC87F01576}" srcOrd="0" destOrd="0" presId="urn:microsoft.com/office/officeart/2005/8/layout/vProcess5"/>
    <dgm:cxn modelId="{C9FC8624-2AE1-407D-AB13-B58A4A0923F4}" srcId="{F7C4FC83-36F0-4A7A-AB50-90F2CE783ECE}" destId="{5E9D25A4-6745-4375-8BB3-2D5B70CCCB4E}" srcOrd="1" destOrd="0" parTransId="{0E9C2818-06FF-4C96-BDFA-F468749FE32E}" sibTransId="{DF214AF3-6B9F-4425-884E-8053C0E6D5AC}"/>
    <dgm:cxn modelId="{4883F35F-C0CF-BA4E-A59B-F473248C3E0C}" type="presOf" srcId="{1EB5736F-1265-41D8-88F5-47FAC982F8B1}" destId="{82256719-E18D-9D4F-8090-F0D5093F8552}" srcOrd="1" destOrd="0" presId="urn:microsoft.com/office/officeart/2005/8/layout/vProcess5"/>
    <dgm:cxn modelId="{A038C26C-0CA2-44B9-B946-A57B3F2C38C4}" srcId="{F7C4FC83-36F0-4A7A-AB50-90F2CE783ECE}" destId="{2995F13F-0323-403F-BFF9-CBB5F53AA18E}" srcOrd="2" destOrd="0" parTransId="{37B4DCAB-FC49-478D-B379-71CDB4F5B06E}" sibTransId="{11CB46BF-8D5F-42B8-930C-C0A56B425014}"/>
    <dgm:cxn modelId="{F80B344E-8882-FB4F-A7A2-32DAD0E6FA54}" type="presOf" srcId="{9AC4D7CD-ED51-4909-AA3D-AA7421E78A05}" destId="{B60D1558-7DCF-3C4C-B6E3-25BA14ACD2CA}" srcOrd="0" destOrd="0" presId="urn:microsoft.com/office/officeart/2005/8/layout/vProcess5"/>
    <dgm:cxn modelId="{7D361D52-B68B-9248-AD14-9F90F01B5E9C}" type="presOf" srcId="{2995F13F-0323-403F-BFF9-CBB5F53AA18E}" destId="{EB1BEC88-5C83-D94B-A25C-95E52708E512}" srcOrd="0" destOrd="0" presId="urn:microsoft.com/office/officeart/2005/8/layout/vProcess5"/>
    <dgm:cxn modelId="{20C4C6A2-EEC6-554C-BF90-BF2BF81458F4}" type="presOf" srcId="{5E9D25A4-6745-4375-8BB3-2D5B70CCCB4E}" destId="{99BC2D66-683F-6C4F-9FA6-EB290F3F69B1}" srcOrd="1" destOrd="0" presId="urn:microsoft.com/office/officeart/2005/8/layout/vProcess5"/>
    <dgm:cxn modelId="{EAA278AE-94A2-F740-AE54-64093ED16F83}" type="presOf" srcId="{2995F13F-0323-403F-BFF9-CBB5F53AA18E}" destId="{8D674B1F-DF20-AD4F-88B8-51F104741625}" srcOrd="1" destOrd="0" presId="urn:microsoft.com/office/officeart/2005/8/layout/vProcess5"/>
    <dgm:cxn modelId="{0C5577CF-A4A8-1A41-B9BC-AC8F59A8CD99}" type="presOf" srcId="{F7C4FC83-36F0-4A7A-AB50-90F2CE783ECE}" destId="{F01F0043-D6FD-A34F-9A82-A51E2960AD1D}" srcOrd="0" destOrd="0" presId="urn:microsoft.com/office/officeart/2005/8/layout/vProcess5"/>
    <dgm:cxn modelId="{101EA0E2-F5C2-43DF-B2F1-F38DDE4ED089}" srcId="{F7C4FC83-36F0-4A7A-AB50-90F2CE783ECE}" destId="{1EB5736F-1265-41D8-88F5-47FAC982F8B1}" srcOrd="0" destOrd="0" parTransId="{8A189036-B627-4AE6-9899-626098E39B68}" sibTransId="{9AC4D7CD-ED51-4909-AA3D-AA7421E78A05}"/>
    <dgm:cxn modelId="{CD1BFFE6-685F-FB4E-A482-5958A8C3E11D}" type="presOf" srcId="{DF214AF3-6B9F-4425-884E-8053C0E6D5AC}" destId="{8D53AC93-7A57-F445-8F2D-DFF4BB6A3AD5}" srcOrd="0" destOrd="0" presId="urn:microsoft.com/office/officeart/2005/8/layout/vProcess5"/>
    <dgm:cxn modelId="{3E01D50F-16D5-3741-8245-08C9367A9FC8}" type="presParOf" srcId="{F01F0043-D6FD-A34F-9A82-A51E2960AD1D}" destId="{C1CA783D-FC22-FE46-998D-83926141E202}" srcOrd="0" destOrd="0" presId="urn:microsoft.com/office/officeart/2005/8/layout/vProcess5"/>
    <dgm:cxn modelId="{07F19D70-60E4-264A-8C53-0D6C0CC7AC64}" type="presParOf" srcId="{F01F0043-D6FD-A34F-9A82-A51E2960AD1D}" destId="{1C818773-E4EA-A946-BF0E-53DC87F01576}" srcOrd="1" destOrd="0" presId="urn:microsoft.com/office/officeart/2005/8/layout/vProcess5"/>
    <dgm:cxn modelId="{5BA5E26B-6676-014D-9248-E7654315650D}" type="presParOf" srcId="{F01F0043-D6FD-A34F-9A82-A51E2960AD1D}" destId="{93800C3C-6E23-EB49-B3F9-5DD4EB0631EF}" srcOrd="2" destOrd="0" presId="urn:microsoft.com/office/officeart/2005/8/layout/vProcess5"/>
    <dgm:cxn modelId="{FF448B0C-9BF3-0845-875A-FFA5A0AFCED5}" type="presParOf" srcId="{F01F0043-D6FD-A34F-9A82-A51E2960AD1D}" destId="{EB1BEC88-5C83-D94B-A25C-95E52708E512}" srcOrd="3" destOrd="0" presId="urn:microsoft.com/office/officeart/2005/8/layout/vProcess5"/>
    <dgm:cxn modelId="{5DE434CF-9513-8047-8935-DE6CD6642BAC}" type="presParOf" srcId="{F01F0043-D6FD-A34F-9A82-A51E2960AD1D}" destId="{B60D1558-7DCF-3C4C-B6E3-25BA14ACD2CA}" srcOrd="4" destOrd="0" presId="urn:microsoft.com/office/officeart/2005/8/layout/vProcess5"/>
    <dgm:cxn modelId="{681F627B-264E-8945-B884-B95DCB696CE0}" type="presParOf" srcId="{F01F0043-D6FD-A34F-9A82-A51E2960AD1D}" destId="{8D53AC93-7A57-F445-8F2D-DFF4BB6A3AD5}" srcOrd="5" destOrd="0" presId="urn:microsoft.com/office/officeart/2005/8/layout/vProcess5"/>
    <dgm:cxn modelId="{A37D4ED8-347D-8A43-8301-49446E5EEB97}" type="presParOf" srcId="{F01F0043-D6FD-A34F-9A82-A51E2960AD1D}" destId="{82256719-E18D-9D4F-8090-F0D5093F8552}" srcOrd="6" destOrd="0" presId="urn:microsoft.com/office/officeart/2005/8/layout/vProcess5"/>
    <dgm:cxn modelId="{15AA1202-6323-9D43-BF94-AED5BF9CDACF}" type="presParOf" srcId="{F01F0043-D6FD-A34F-9A82-A51E2960AD1D}" destId="{99BC2D66-683F-6C4F-9FA6-EB290F3F69B1}" srcOrd="7" destOrd="0" presId="urn:microsoft.com/office/officeart/2005/8/layout/vProcess5"/>
    <dgm:cxn modelId="{A8F50CA6-31F7-2D45-9607-203E567ED61C}" type="presParOf" srcId="{F01F0043-D6FD-A34F-9A82-A51E2960AD1D}" destId="{8D674B1F-DF20-AD4F-88B8-51F10474162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366C276-CA7B-4E7A-B690-6C2A76B1A0FC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81A958D-6344-4464-935D-5C32562BBF9B}">
      <dgm:prSet/>
      <dgm:spPr/>
      <dgm:t>
        <a:bodyPr/>
        <a:lstStyle/>
        <a:p>
          <a:r>
            <a:rPr lang="en-US" b="0" i="0" baseline="0"/>
            <a:t>“You won’t be in trouble”</a:t>
          </a:r>
          <a:endParaRPr lang="en-US"/>
        </a:p>
      </dgm:t>
    </dgm:pt>
    <dgm:pt modelId="{A6EAFF48-CF34-490A-A7A1-B8E50F3BD816}" type="parTrans" cxnId="{9381661A-68F3-4584-99D2-7F081D85AE5E}">
      <dgm:prSet/>
      <dgm:spPr/>
      <dgm:t>
        <a:bodyPr/>
        <a:lstStyle/>
        <a:p>
          <a:endParaRPr lang="en-US"/>
        </a:p>
      </dgm:t>
    </dgm:pt>
    <dgm:pt modelId="{E077F170-007B-4EA2-8F3E-777A05B16FB4}" type="sibTrans" cxnId="{9381661A-68F3-4584-99D2-7F081D85AE5E}">
      <dgm:prSet/>
      <dgm:spPr/>
      <dgm:t>
        <a:bodyPr/>
        <a:lstStyle/>
        <a:p>
          <a:endParaRPr lang="en-US"/>
        </a:p>
      </dgm:t>
    </dgm:pt>
    <dgm:pt modelId="{8A9982CC-EC71-4309-8EE6-40728A781DA4}">
      <dgm:prSet/>
      <dgm:spPr/>
      <dgm:t>
        <a:bodyPr/>
        <a:lstStyle/>
        <a:p>
          <a:r>
            <a:rPr lang="en-US" b="0" i="0" baseline="0"/>
            <a:t>“I’m glad you told me”</a:t>
          </a:r>
          <a:endParaRPr lang="en-US"/>
        </a:p>
      </dgm:t>
    </dgm:pt>
    <dgm:pt modelId="{A6A42A30-C853-4E46-B01F-8D248872C5A9}" type="parTrans" cxnId="{B69D8C7F-0892-410C-89E3-4CFEC8E7E743}">
      <dgm:prSet/>
      <dgm:spPr/>
      <dgm:t>
        <a:bodyPr/>
        <a:lstStyle/>
        <a:p>
          <a:endParaRPr lang="en-US"/>
        </a:p>
      </dgm:t>
    </dgm:pt>
    <dgm:pt modelId="{164573A6-FAC0-4D14-9CC4-9B3958FBF7E3}" type="sibTrans" cxnId="{B69D8C7F-0892-410C-89E3-4CFEC8E7E743}">
      <dgm:prSet/>
      <dgm:spPr/>
      <dgm:t>
        <a:bodyPr/>
        <a:lstStyle/>
        <a:p>
          <a:endParaRPr lang="en-US"/>
        </a:p>
      </dgm:t>
    </dgm:pt>
    <dgm:pt modelId="{DC1E092A-E3A7-483D-A3D3-1D9F56F10DD6}">
      <dgm:prSet/>
      <dgm:spPr/>
      <dgm:t>
        <a:bodyPr/>
        <a:lstStyle/>
        <a:p>
          <a:r>
            <a:rPr lang="en-US" b="0" i="0" baseline="0"/>
            <a:t>“We can sort this together”</a:t>
          </a:r>
          <a:endParaRPr lang="en-US"/>
        </a:p>
      </dgm:t>
    </dgm:pt>
    <dgm:pt modelId="{6F54DD92-0549-439B-8900-3887CA39A88B}" type="parTrans" cxnId="{B3AA5333-73C8-47C5-9751-E065AFB31DD0}">
      <dgm:prSet/>
      <dgm:spPr/>
      <dgm:t>
        <a:bodyPr/>
        <a:lstStyle/>
        <a:p>
          <a:endParaRPr lang="en-US"/>
        </a:p>
      </dgm:t>
    </dgm:pt>
    <dgm:pt modelId="{DD7F7281-78EA-47D8-A475-46C737D7CF78}" type="sibTrans" cxnId="{B3AA5333-73C8-47C5-9751-E065AFB31DD0}">
      <dgm:prSet/>
      <dgm:spPr/>
      <dgm:t>
        <a:bodyPr/>
        <a:lstStyle/>
        <a:p>
          <a:endParaRPr lang="en-US"/>
        </a:p>
      </dgm:t>
    </dgm:pt>
    <dgm:pt modelId="{AD6DBF37-B258-8A46-9663-906007369799}" type="pres">
      <dgm:prSet presAssocID="{9366C276-CA7B-4E7A-B690-6C2A76B1A0F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494EC9B-6AA1-3E42-A44E-3B33252FF968}" type="pres">
      <dgm:prSet presAssocID="{C81A958D-6344-4464-935D-5C32562BBF9B}" presName="root" presStyleCnt="0"/>
      <dgm:spPr/>
    </dgm:pt>
    <dgm:pt modelId="{3A08C933-279B-BE45-A1D5-CC129A91BFDF}" type="pres">
      <dgm:prSet presAssocID="{C81A958D-6344-4464-935D-5C32562BBF9B}" presName="rootComposite" presStyleCnt="0"/>
      <dgm:spPr/>
    </dgm:pt>
    <dgm:pt modelId="{A0483A4D-140A-7D42-AAC4-FB6397D0CFA1}" type="pres">
      <dgm:prSet presAssocID="{C81A958D-6344-4464-935D-5C32562BBF9B}" presName="rootText" presStyleLbl="node1" presStyleIdx="0" presStyleCnt="3"/>
      <dgm:spPr/>
    </dgm:pt>
    <dgm:pt modelId="{0F29E3AF-4222-2C49-9BF9-CED3510168AF}" type="pres">
      <dgm:prSet presAssocID="{C81A958D-6344-4464-935D-5C32562BBF9B}" presName="rootConnector" presStyleLbl="node1" presStyleIdx="0" presStyleCnt="3"/>
      <dgm:spPr/>
    </dgm:pt>
    <dgm:pt modelId="{C57F86BC-1523-6D49-929E-DEFC90C396EF}" type="pres">
      <dgm:prSet presAssocID="{C81A958D-6344-4464-935D-5C32562BBF9B}" presName="childShape" presStyleCnt="0"/>
      <dgm:spPr/>
    </dgm:pt>
    <dgm:pt modelId="{DF46BD80-B330-2E4F-874D-38F2D2E16E3D}" type="pres">
      <dgm:prSet presAssocID="{8A9982CC-EC71-4309-8EE6-40728A781DA4}" presName="root" presStyleCnt="0"/>
      <dgm:spPr/>
    </dgm:pt>
    <dgm:pt modelId="{9C5C7122-DC8C-BB43-8B0B-99E2E1A06D31}" type="pres">
      <dgm:prSet presAssocID="{8A9982CC-EC71-4309-8EE6-40728A781DA4}" presName="rootComposite" presStyleCnt="0"/>
      <dgm:spPr/>
    </dgm:pt>
    <dgm:pt modelId="{E565214B-A9AA-784F-8DD8-ADC1077B3FEE}" type="pres">
      <dgm:prSet presAssocID="{8A9982CC-EC71-4309-8EE6-40728A781DA4}" presName="rootText" presStyleLbl="node1" presStyleIdx="1" presStyleCnt="3"/>
      <dgm:spPr/>
    </dgm:pt>
    <dgm:pt modelId="{BA8F0FFB-3CB4-334F-9EC2-D786618CEA4C}" type="pres">
      <dgm:prSet presAssocID="{8A9982CC-EC71-4309-8EE6-40728A781DA4}" presName="rootConnector" presStyleLbl="node1" presStyleIdx="1" presStyleCnt="3"/>
      <dgm:spPr/>
    </dgm:pt>
    <dgm:pt modelId="{36BB3C7B-687F-E240-86FD-48E8FE016279}" type="pres">
      <dgm:prSet presAssocID="{8A9982CC-EC71-4309-8EE6-40728A781DA4}" presName="childShape" presStyleCnt="0"/>
      <dgm:spPr/>
    </dgm:pt>
    <dgm:pt modelId="{03A13509-5887-1145-93C6-263EC02E8039}" type="pres">
      <dgm:prSet presAssocID="{DC1E092A-E3A7-483D-A3D3-1D9F56F10DD6}" presName="root" presStyleCnt="0"/>
      <dgm:spPr/>
    </dgm:pt>
    <dgm:pt modelId="{8D8B70BA-D879-654B-BB52-1DEF4293FF8D}" type="pres">
      <dgm:prSet presAssocID="{DC1E092A-E3A7-483D-A3D3-1D9F56F10DD6}" presName="rootComposite" presStyleCnt="0"/>
      <dgm:spPr/>
    </dgm:pt>
    <dgm:pt modelId="{B4B817C4-1D1E-4B4F-9206-E89E96729330}" type="pres">
      <dgm:prSet presAssocID="{DC1E092A-E3A7-483D-A3D3-1D9F56F10DD6}" presName="rootText" presStyleLbl="node1" presStyleIdx="2" presStyleCnt="3"/>
      <dgm:spPr/>
    </dgm:pt>
    <dgm:pt modelId="{CDBE7C12-AFDC-F847-94A8-E8932B0B51EF}" type="pres">
      <dgm:prSet presAssocID="{DC1E092A-E3A7-483D-A3D3-1D9F56F10DD6}" presName="rootConnector" presStyleLbl="node1" presStyleIdx="2" presStyleCnt="3"/>
      <dgm:spPr/>
    </dgm:pt>
    <dgm:pt modelId="{9E42DF3B-5B4D-2341-B39A-22A5E2654940}" type="pres">
      <dgm:prSet presAssocID="{DC1E092A-E3A7-483D-A3D3-1D9F56F10DD6}" presName="childShape" presStyleCnt="0"/>
      <dgm:spPr/>
    </dgm:pt>
  </dgm:ptLst>
  <dgm:cxnLst>
    <dgm:cxn modelId="{9381661A-68F3-4584-99D2-7F081D85AE5E}" srcId="{9366C276-CA7B-4E7A-B690-6C2A76B1A0FC}" destId="{C81A958D-6344-4464-935D-5C32562BBF9B}" srcOrd="0" destOrd="0" parTransId="{A6EAFF48-CF34-490A-A7A1-B8E50F3BD816}" sibTransId="{E077F170-007B-4EA2-8F3E-777A05B16FB4}"/>
    <dgm:cxn modelId="{B3AA5333-73C8-47C5-9751-E065AFB31DD0}" srcId="{9366C276-CA7B-4E7A-B690-6C2A76B1A0FC}" destId="{DC1E092A-E3A7-483D-A3D3-1D9F56F10DD6}" srcOrd="2" destOrd="0" parTransId="{6F54DD92-0549-439B-8900-3887CA39A88B}" sibTransId="{DD7F7281-78EA-47D8-A475-46C737D7CF78}"/>
    <dgm:cxn modelId="{62096B39-0214-3647-BF5A-615F10FD0224}" type="presOf" srcId="{C81A958D-6344-4464-935D-5C32562BBF9B}" destId="{A0483A4D-140A-7D42-AAC4-FB6397D0CFA1}" srcOrd="0" destOrd="0" presId="urn:microsoft.com/office/officeart/2005/8/layout/hierarchy3"/>
    <dgm:cxn modelId="{352F4746-A281-F54A-9D3F-989D03EC0C0B}" type="presOf" srcId="{8A9982CC-EC71-4309-8EE6-40728A781DA4}" destId="{BA8F0FFB-3CB4-334F-9EC2-D786618CEA4C}" srcOrd="1" destOrd="0" presId="urn:microsoft.com/office/officeart/2005/8/layout/hierarchy3"/>
    <dgm:cxn modelId="{B69D8C7F-0892-410C-89E3-4CFEC8E7E743}" srcId="{9366C276-CA7B-4E7A-B690-6C2A76B1A0FC}" destId="{8A9982CC-EC71-4309-8EE6-40728A781DA4}" srcOrd="1" destOrd="0" parTransId="{A6A42A30-C853-4E46-B01F-8D248872C5A9}" sibTransId="{164573A6-FAC0-4D14-9CC4-9B3958FBF7E3}"/>
    <dgm:cxn modelId="{91972184-99CA-2B4E-96B5-491F8E01B2D1}" type="presOf" srcId="{8A9982CC-EC71-4309-8EE6-40728A781DA4}" destId="{E565214B-A9AA-784F-8DD8-ADC1077B3FEE}" srcOrd="0" destOrd="0" presId="urn:microsoft.com/office/officeart/2005/8/layout/hierarchy3"/>
    <dgm:cxn modelId="{A09C158D-C869-D74C-B280-E77894A1AE05}" type="presOf" srcId="{DC1E092A-E3A7-483D-A3D3-1D9F56F10DD6}" destId="{B4B817C4-1D1E-4B4F-9206-E89E96729330}" srcOrd="0" destOrd="0" presId="urn:microsoft.com/office/officeart/2005/8/layout/hierarchy3"/>
    <dgm:cxn modelId="{7C44398D-6E3D-C748-BE43-74F82B993E97}" type="presOf" srcId="{C81A958D-6344-4464-935D-5C32562BBF9B}" destId="{0F29E3AF-4222-2C49-9BF9-CED3510168AF}" srcOrd="1" destOrd="0" presId="urn:microsoft.com/office/officeart/2005/8/layout/hierarchy3"/>
    <dgm:cxn modelId="{B41665B8-4C41-3740-B04C-448AF8679770}" type="presOf" srcId="{9366C276-CA7B-4E7A-B690-6C2A76B1A0FC}" destId="{AD6DBF37-B258-8A46-9663-906007369799}" srcOrd="0" destOrd="0" presId="urn:microsoft.com/office/officeart/2005/8/layout/hierarchy3"/>
    <dgm:cxn modelId="{F08368BD-0648-BB46-8D2B-1631DC3C9F49}" type="presOf" srcId="{DC1E092A-E3A7-483D-A3D3-1D9F56F10DD6}" destId="{CDBE7C12-AFDC-F847-94A8-E8932B0B51EF}" srcOrd="1" destOrd="0" presId="urn:microsoft.com/office/officeart/2005/8/layout/hierarchy3"/>
    <dgm:cxn modelId="{1491B79D-3F07-794E-BAB3-1C93362F84D9}" type="presParOf" srcId="{AD6DBF37-B258-8A46-9663-906007369799}" destId="{0494EC9B-6AA1-3E42-A44E-3B33252FF968}" srcOrd="0" destOrd="0" presId="urn:microsoft.com/office/officeart/2005/8/layout/hierarchy3"/>
    <dgm:cxn modelId="{F824D40B-4171-5A45-AA2D-C91B66A0788D}" type="presParOf" srcId="{0494EC9B-6AA1-3E42-A44E-3B33252FF968}" destId="{3A08C933-279B-BE45-A1D5-CC129A91BFDF}" srcOrd="0" destOrd="0" presId="urn:microsoft.com/office/officeart/2005/8/layout/hierarchy3"/>
    <dgm:cxn modelId="{7CB40526-C21C-5C44-A134-F25BCB80D59A}" type="presParOf" srcId="{3A08C933-279B-BE45-A1D5-CC129A91BFDF}" destId="{A0483A4D-140A-7D42-AAC4-FB6397D0CFA1}" srcOrd="0" destOrd="0" presId="urn:microsoft.com/office/officeart/2005/8/layout/hierarchy3"/>
    <dgm:cxn modelId="{405C6A41-1302-D742-91DC-D4B7589BFCAD}" type="presParOf" srcId="{3A08C933-279B-BE45-A1D5-CC129A91BFDF}" destId="{0F29E3AF-4222-2C49-9BF9-CED3510168AF}" srcOrd="1" destOrd="0" presId="urn:microsoft.com/office/officeart/2005/8/layout/hierarchy3"/>
    <dgm:cxn modelId="{77AE929A-6776-5C4C-BF66-FE96228265B3}" type="presParOf" srcId="{0494EC9B-6AA1-3E42-A44E-3B33252FF968}" destId="{C57F86BC-1523-6D49-929E-DEFC90C396EF}" srcOrd="1" destOrd="0" presId="urn:microsoft.com/office/officeart/2005/8/layout/hierarchy3"/>
    <dgm:cxn modelId="{2EE8243B-CFFF-AA4C-BC7C-5C03BBAC159C}" type="presParOf" srcId="{AD6DBF37-B258-8A46-9663-906007369799}" destId="{DF46BD80-B330-2E4F-874D-38F2D2E16E3D}" srcOrd="1" destOrd="0" presId="urn:microsoft.com/office/officeart/2005/8/layout/hierarchy3"/>
    <dgm:cxn modelId="{7D6C7FBB-FE9F-9246-B2AE-F3201426A5D0}" type="presParOf" srcId="{DF46BD80-B330-2E4F-874D-38F2D2E16E3D}" destId="{9C5C7122-DC8C-BB43-8B0B-99E2E1A06D31}" srcOrd="0" destOrd="0" presId="urn:microsoft.com/office/officeart/2005/8/layout/hierarchy3"/>
    <dgm:cxn modelId="{7547CC8C-F806-4749-8E43-130D06011861}" type="presParOf" srcId="{9C5C7122-DC8C-BB43-8B0B-99E2E1A06D31}" destId="{E565214B-A9AA-784F-8DD8-ADC1077B3FEE}" srcOrd="0" destOrd="0" presId="urn:microsoft.com/office/officeart/2005/8/layout/hierarchy3"/>
    <dgm:cxn modelId="{72E0C92B-B705-7541-BBF6-1B46B532A57B}" type="presParOf" srcId="{9C5C7122-DC8C-BB43-8B0B-99E2E1A06D31}" destId="{BA8F0FFB-3CB4-334F-9EC2-D786618CEA4C}" srcOrd="1" destOrd="0" presId="urn:microsoft.com/office/officeart/2005/8/layout/hierarchy3"/>
    <dgm:cxn modelId="{B0DA3C51-E82D-814D-8F50-D9943C159931}" type="presParOf" srcId="{DF46BD80-B330-2E4F-874D-38F2D2E16E3D}" destId="{36BB3C7B-687F-E240-86FD-48E8FE016279}" srcOrd="1" destOrd="0" presId="urn:microsoft.com/office/officeart/2005/8/layout/hierarchy3"/>
    <dgm:cxn modelId="{07CD54C4-1242-0F49-ACAB-8241D83AD3F3}" type="presParOf" srcId="{AD6DBF37-B258-8A46-9663-906007369799}" destId="{03A13509-5887-1145-93C6-263EC02E8039}" srcOrd="2" destOrd="0" presId="urn:microsoft.com/office/officeart/2005/8/layout/hierarchy3"/>
    <dgm:cxn modelId="{9DF67C2A-2B58-7A46-BB0B-3574109D44AB}" type="presParOf" srcId="{03A13509-5887-1145-93C6-263EC02E8039}" destId="{8D8B70BA-D879-654B-BB52-1DEF4293FF8D}" srcOrd="0" destOrd="0" presId="urn:microsoft.com/office/officeart/2005/8/layout/hierarchy3"/>
    <dgm:cxn modelId="{FC57759C-67B2-2041-9B92-ED717659D675}" type="presParOf" srcId="{8D8B70BA-D879-654B-BB52-1DEF4293FF8D}" destId="{B4B817C4-1D1E-4B4F-9206-E89E96729330}" srcOrd="0" destOrd="0" presId="urn:microsoft.com/office/officeart/2005/8/layout/hierarchy3"/>
    <dgm:cxn modelId="{90B15437-C800-DE4F-AE48-8D7AA3063B42}" type="presParOf" srcId="{8D8B70BA-D879-654B-BB52-1DEF4293FF8D}" destId="{CDBE7C12-AFDC-F847-94A8-E8932B0B51EF}" srcOrd="1" destOrd="0" presId="urn:microsoft.com/office/officeart/2005/8/layout/hierarchy3"/>
    <dgm:cxn modelId="{DCA1D33B-B261-AC4E-BB32-C603F1C857F7}" type="presParOf" srcId="{03A13509-5887-1145-93C6-263EC02E8039}" destId="{9E42DF3B-5B4D-2341-B39A-22A5E265494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B86C91A-9D86-47CF-942E-B502749BA304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30EBEDC-FAE9-4E82-9377-46B39356BC0F}">
      <dgm:prSet/>
      <dgm:spPr/>
      <dgm:t>
        <a:bodyPr/>
        <a:lstStyle/>
        <a:p>
          <a:r>
            <a:rPr lang="en-GB"/>
            <a:t>Adults stay calm</a:t>
          </a:r>
          <a:endParaRPr lang="en-US"/>
        </a:p>
      </dgm:t>
    </dgm:pt>
    <dgm:pt modelId="{0EF0AC51-B678-4B86-9942-5490DA6786E3}" type="parTrans" cxnId="{6DEA5854-2162-453D-8692-16092E9FD4AB}">
      <dgm:prSet/>
      <dgm:spPr/>
      <dgm:t>
        <a:bodyPr/>
        <a:lstStyle/>
        <a:p>
          <a:endParaRPr lang="en-US"/>
        </a:p>
      </dgm:t>
    </dgm:pt>
    <dgm:pt modelId="{2DF4BCF3-3533-4CC7-B6EE-35A788817930}" type="sibTrans" cxnId="{6DEA5854-2162-453D-8692-16092E9FD4AB}">
      <dgm:prSet/>
      <dgm:spPr/>
      <dgm:t>
        <a:bodyPr/>
        <a:lstStyle/>
        <a:p>
          <a:endParaRPr lang="en-US"/>
        </a:p>
      </dgm:t>
    </dgm:pt>
    <dgm:pt modelId="{E4E794E0-555A-4611-B7EF-20078F1A54A3}">
      <dgm:prSet/>
      <dgm:spPr/>
      <dgm:t>
        <a:bodyPr/>
        <a:lstStyle/>
        <a:p>
          <a:r>
            <a:rPr lang="en-GB"/>
            <a:t>The first response is listening</a:t>
          </a:r>
          <a:endParaRPr lang="en-US"/>
        </a:p>
      </dgm:t>
    </dgm:pt>
    <dgm:pt modelId="{131DABD9-9DDE-4C0E-813F-4FC57D9EF061}" type="parTrans" cxnId="{DB32BFB1-E32F-43DA-81B6-F00FB01BB5CC}">
      <dgm:prSet/>
      <dgm:spPr/>
      <dgm:t>
        <a:bodyPr/>
        <a:lstStyle/>
        <a:p>
          <a:endParaRPr lang="en-US"/>
        </a:p>
      </dgm:t>
    </dgm:pt>
    <dgm:pt modelId="{DD9D8D18-98D0-45B1-BCD4-64A5B0F13D27}" type="sibTrans" cxnId="{DB32BFB1-E32F-43DA-81B6-F00FB01BB5CC}">
      <dgm:prSet/>
      <dgm:spPr/>
      <dgm:t>
        <a:bodyPr/>
        <a:lstStyle/>
        <a:p>
          <a:endParaRPr lang="en-US"/>
        </a:p>
      </dgm:t>
    </dgm:pt>
    <dgm:pt modelId="{09649EF2-F7E9-4B04-B61C-190FB28196AB}">
      <dgm:prSet/>
      <dgm:spPr/>
      <dgm:t>
        <a:bodyPr/>
        <a:lstStyle/>
        <a:p>
          <a:r>
            <a:rPr lang="en-GB"/>
            <a:t>Problems are treated as shared challenges</a:t>
          </a:r>
          <a:endParaRPr lang="en-US"/>
        </a:p>
      </dgm:t>
    </dgm:pt>
    <dgm:pt modelId="{C1940253-CFBA-4EC7-BACA-34907A7CD603}" type="parTrans" cxnId="{5EE5A15D-C3C0-4A0F-B364-754B7E0DA50E}">
      <dgm:prSet/>
      <dgm:spPr/>
      <dgm:t>
        <a:bodyPr/>
        <a:lstStyle/>
        <a:p>
          <a:endParaRPr lang="en-US"/>
        </a:p>
      </dgm:t>
    </dgm:pt>
    <dgm:pt modelId="{4B0B1254-BAF5-49BE-88AD-030A952CC822}" type="sibTrans" cxnId="{5EE5A15D-C3C0-4A0F-B364-754B7E0DA50E}">
      <dgm:prSet/>
      <dgm:spPr/>
      <dgm:t>
        <a:bodyPr/>
        <a:lstStyle/>
        <a:p>
          <a:endParaRPr lang="en-US"/>
        </a:p>
      </dgm:t>
    </dgm:pt>
    <dgm:pt modelId="{190FA691-793A-4142-B5A0-6C8215C12434}" type="pres">
      <dgm:prSet presAssocID="{0B86C91A-9D86-47CF-942E-B502749BA304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F8A70EA-3F93-364D-8931-906833311B65}" type="pres">
      <dgm:prSet presAssocID="{09649EF2-F7E9-4B04-B61C-190FB28196AB}" presName="Accent3" presStyleCnt="0"/>
      <dgm:spPr/>
    </dgm:pt>
    <dgm:pt modelId="{86C99E0C-7087-1D4E-B3DA-CE41E2E96E85}" type="pres">
      <dgm:prSet presAssocID="{09649EF2-F7E9-4B04-B61C-190FB28196AB}" presName="Accent" presStyleLbl="node1" presStyleIdx="0" presStyleCnt="6"/>
      <dgm:spPr/>
    </dgm:pt>
    <dgm:pt modelId="{3C76F4C6-43E6-F849-8874-28C5A00CEADC}" type="pres">
      <dgm:prSet presAssocID="{09649EF2-F7E9-4B04-B61C-190FB28196AB}" presName="ParentBackground3" presStyleCnt="0"/>
      <dgm:spPr/>
    </dgm:pt>
    <dgm:pt modelId="{0133F604-9284-FF44-B90B-1B9B2CE2073D}" type="pres">
      <dgm:prSet presAssocID="{09649EF2-F7E9-4B04-B61C-190FB28196AB}" presName="ParentBackground" presStyleLbl="node1" presStyleIdx="1" presStyleCnt="6"/>
      <dgm:spPr/>
    </dgm:pt>
    <dgm:pt modelId="{87396857-4758-374C-9735-1B2FA8BC37C7}" type="pres">
      <dgm:prSet presAssocID="{09649EF2-F7E9-4B04-B61C-190FB28196AB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F3AA932A-5AD5-0941-A4E3-201BF292D0D8}" type="pres">
      <dgm:prSet presAssocID="{E4E794E0-555A-4611-B7EF-20078F1A54A3}" presName="Accent2" presStyleCnt="0"/>
      <dgm:spPr/>
    </dgm:pt>
    <dgm:pt modelId="{33D5A5D1-3249-6747-A462-510E96407BC5}" type="pres">
      <dgm:prSet presAssocID="{E4E794E0-555A-4611-B7EF-20078F1A54A3}" presName="Accent" presStyleLbl="node1" presStyleIdx="2" presStyleCnt="6"/>
      <dgm:spPr/>
    </dgm:pt>
    <dgm:pt modelId="{1D397E7C-20F0-7242-94BD-EC7118E4F306}" type="pres">
      <dgm:prSet presAssocID="{E4E794E0-555A-4611-B7EF-20078F1A54A3}" presName="ParentBackground2" presStyleCnt="0"/>
      <dgm:spPr/>
    </dgm:pt>
    <dgm:pt modelId="{3EC2761D-DAA4-6B40-B6BE-B3B06C3E73A4}" type="pres">
      <dgm:prSet presAssocID="{E4E794E0-555A-4611-B7EF-20078F1A54A3}" presName="ParentBackground" presStyleLbl="node1" presStyleIdx="3" presStyleCnt="6"/>
      <dgm:spPr/>
    </dgm:pt>
    <dgm:pt modelId="{A2A78029-EBA8-6B42-B186-9B7C895EF5FC}" type="pres">
      <dgm:prSet presAssocID="{E4E794E0-555A-4611-B7EF-20078F1A54A3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25025F12-B150-5047-86BC-9EFAD1186DFC}" type="pres">
      <dgm:prSet presAssocID="{A30EBEDC-FAE9-4E82-9377-46B39356BC0F}" presName="Accent1" presStyleCnt="0"/>
      <dgm:spPr/>
    </dgm:pt>
    <dgm:pt modelId="{86E0B0F7-996F-7948-BB38-C2FA30CF4A3B}" type="pres">
      <dgm:prSet presAssocID="{A30EBEDC-FAE9-4E82-9377-46B39356BC0F}" presName="Accent" presStyleLbl="node1" presStyleIdx="4" presStyleCnt="6"/>
      <dgm:spPr/>
    </dgm:pt>
    <dgm:pt modelId="{47EE8D36-6D6B-BD46-9902-46846AD9FE55}" type="pres">
      <dgm:prSet presAssocID="{A30EBEDC-FAE9-4E82-9377-46B39356BC0F}" presName="ParentBackground1" presStyleCnt="0"/>
      <dgm:spPr/>
    </dgm:pt>
    <dgm:pt modelId="{45B340BE-598E-8C41-BBF7-2506B68DCB19}" type="pres">
      <dgm:prSet presAssocID="{A30EBEDC-FAE9-4E82-9377-46B39356BC0F}" presName="ParentBackground" presStyleLbl="node1" presStyleIdx="5" presStyleCnt="6"/>
      <dgm:spPr/>
    </dgm:pt>
    <dgm:pt modelId="{DACCBFC6-3EE1-6C47-87F9-3873F1DD551F}" type="pres">
      <dgm:prSet presAssocID="{A30EBEDC-FAE9-4E82-9377-46B39356BC0F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9D53712A-C244-7540-918B-BA31BAC9D1E1}" type="presOf" srcId="{E4E794E0-555A-4611-B7EF-20078F1A54A3}" destId="{3EC2761D-DAA4-6B40-B6BE-B3B06C3E73A4}" srcOrd="0" destOrd="0" presId="urn:microsoft.com/office/officeart/2018/layout/CircleProcess"/>
    <dgm:cxn modelId="{5EE5A15D-C3C0-4A0F-B364-754B7E0DA50E}" srcId="{0B86C91A-9D86-47CF-942E-B502749BA304}" destId="{09649EF2-F7E9-4B04-B61C-190FB28196AB}" srcOrd="2" destOrd="0" parTransId="{C1940253-CFBA-4EC7-BACA-34907A7CD603}" sibTransId="{4B0B1254-BAF5-49BE-88AD-030A952CC822}"/>
    <dgm:cxn modelId="{6DEA5854-2162-453D-8692-16092E9FD4AB}" srcId="{0B86C91A-9D86-47CF-942E-B502749BA304}" destId="{A30EBEDC-FAE9-4E82-9377-46B39356BC0F}" srcOrd="0" destOrd="0" parTransId="{0EF0AC51-B678-4B86-9942-5490DA6786E3}" sibTransId="{2DF4BCF3-3533-4CC7-B6EE-35A788817930}"/>
    <dgm:cxn modelId="{8C5F4385-BAE3-8A41-A682-34A111793CD4}" type="presOf" srcId="{A30EBEDC-FAE9-4E82-9377-46B39356BC0F}" destId="{45B340BE-598E-8C41-BBF7-2506B68DCB19}" srcOrd="0" destOrd="0" presId="urn:microsoft.com/office/officeart/2018/layout/CircleProcess"/>
    <dgm:cxn modelId="{75D6B4A4-66FD-D148-8D5B-EA6E82557BEA}" type="presOf" srcId="{09649EF2-F7E9-4B04-B61C-190FB28196AB}" destId="{0133F604-9284-FF44-B90B-1B9B2CE2073D}" srcOrd="0" destOrd="0" presId="urn:microsoft.com/office/officeart/2018/layout/CircleProcess"/>
    <dgm:cxn modelId="{DB32BFB1-E32F-43DA-81B6-F00FB01BB5CC}" srcId="{0B86C91A-9D86-47CF-942E-B502749BA304}" destId="{E4E794E0-555A-4611-B7EF-20078F1A54A3}" srcOrd="1" destOrd="0" parTransId="{131DABD9-9DDE-4C0E-813F-4FC57D9EF061}" sibTransId="{DD9D8D18-98D0-45B1-BCD4-64A5B0F13D27}"/>
    <dgm:cxn modelId="{B0CC28B5-5361-D54D-A663-5BAF80B9DCE6}" type="presOf" srcId="{0B86C91A-9D86-47CF-942E-B502749BA304}" destId="{190FA691-793A-4142-B5A0-6C8215C12434}" srcOrd="0" destOrd="0" presId="urn:microsoft.com/office/officeart/2018/layout/CircleProcess"/>
    <dgm:cxn modelId="{242F66B7-28F2-964C-B7D0-97423906C4EE}" type="presOf" srcId="{09649EF2-F7E9-4B04-B61C-190FB28196AB}" destId="{87396857-4758-374C-9735-1B2FA8BC37C7}" srcOrd="1" destOrd="0" presId="urn:microsoft.com/office/officeart/2018/layout/CircleProcess"/>
    <dgm:cxn modelId="{9484BBE4-B58C-5741-972A-017D22D62B12}" type="presOf" srcId="{E4E794E0-555A-4611-B7EF-20078F1A54A3}" destId="{A2A78029-EBA8-6B42-B186-9B7C895EF5FC}" srcOrd="1" destOrd="0" presId="urn:microsoft.com/office/officeart/2018/layout/CircleProcess"/>
    <dgm:cxn modelId="{F2A1EEEC-4E95-0E4C-AF25-6CB864A2EC2B}" type="presOf" srcId="{A30EBEDC-FAE9-4E82-9377-46B39356BC0F}" destId="{DACCBFC6-3EE1-6C47-87F9-3873F1DD551F}" srcOrd="1" destOrd="0" presId="urn:microsoft.com/office/officeart/2018/layout/CircleProcess"/>
    <dgm:cxn modelId="{BEBB11D7-7984-E046-8035-8268093E1703}" type="presParOf" srcId="{190FA691-793A-4142-B5A0-6C8215C12434}" destId="{1F8A70EA-3F93-364D-8931-906833311B65}" srcOrd="0" destOrd="0" presId="urn:microsoft.com/office/officeart/2018/layout/CircleProcess"/>
    <dgm:cxn modelId="{BD8BA4D2-1A72-5D47-8236-FB431A85066B}" type="presParOf" srcId="{1F8A70EA-3F93-364D-8931-906833311B65}" destId="{86C99E0C-7087-1D4E-B3DA-CE41E2E96E85}" srcOrd="0" destOrd="0" presId="urn:microsoft.com/office/officeart/2018/layout/CircleProcess"/>
    <dgm:cxn modelId="{71C596D6-6EEE-3A47-87EA-209410D1836D}" type="presParOf" srcId="{190FA691-793A-4142-B5A0-6C8215C12434}" destId="{3C76F4C6-43E6-F849-8874-28C5A00CEADC}" srcOrd="1" destOrd="0" presId="urn:microsoft.com/office/officeart/2018/layout/CircleProcess"/>
    <dgm:cxn modelId="{F62F69CE-6884-8743-96A5-8770864D30F7}" type="presParOf" srcId="{3C76F4C6-43E6-F849-8874-28C5A00CEADC}" destId="{0133F604-9284-FF44-B90B-1B9B2CE2073D}" srcOrd="0" destOrd="0" presId="urn:microsoft.com/office/officeart/2018/layout/CircleProcess"/>
    <dgm:cxn modelId="{C99FFB2F-8128-3B49-9ACA-49B1B5F7AF1B}" type="presParOf" srcId="{190FA691-793A-4142-B5A0-6C8215C12434}" destId="{87396857-4758-374C-9735-1B2FA8BC37C7}" srcOrd="2" destOrd="0" presId="urn:microsoft.com/office/officeart/2018/layout/CircleProcess"/>
    <dgm:cxn modelId="{B8B31381-FBE9-0544-ABD4-704819CAB9A9}" type="presParOf" srcId="{190FA691-793A-4142-B5A0-6C8215C12434}" destId="{F3AA932A-5AD5-0941-A4E3-201BF292D0D8}" srcOrd="3" destOrd="0" presId="urn:microsoft.com/office/officeart/2018/layout/CircleProcess"/>
    <dgm:cxn modelId="{D802201F-2E02-D846-B9E7-CA4626B5F52F}" type="presParOf" srcId="{F3AA932A-5AD5-0941-A4E3-201BF292D0D8}" destId="{33D5A5D1-3249-6747-A462-510E96407BC5}" srcOrd="0" destOrd="0" presId="urn:microsoft.com/office/officeart/2018/layout/CircleProcess"/>
    <dgm:cxn modelId="{FF712F98-41FF-684F-8819-30B4219B4BD8}" type="presParOf" srcId="{190FA691-793A-4142-B5A0-6C8215C12434}" destId="{1D397E7C-20F0-7242-94BD-EC7118E4F306}" srcOrd="4" destOrd="0" presId="urn:microsoft.com/office/officeart/2018/layout/CircleProcess"/>
    <dgm:cxn modelId="{CD2F283A-D7AA-654A-8128-282FDD902968}" type="presParOf" srcId="{1D397E7C-20F0-7242-94BD-EC7118E4F306}" destId="{3EC2761D-DAA4-6B40-B6BE-B3B06C3E73A4}" srcOrd="0" destOrd="0" presId="urn:microsoft.com/office/officeart/2018/layout/CircleProcess"/>
    <dgm:cxn modelId="{EBBD9CD6-1DBD-0D45-A4CF-57B95E26D522}" type="presParOf" srcId="{190FA691-793A-4142-B5A0-6C8215C12434}" destId="{A2A78029-EBA8-6B42-B186-9B7C895EF5FC}" srcOrd="5" destOrd="0" presId="urn:microsoft.com/office/officeart/2018/layout/CircleProcess"/>
    <dgm:cxn modelId="{6E7AA983-3132-B942-847E-21E621132E4F}" type="presParOf" srcId="{190FA691-793A-4142-B5A0-6C8215C12434}" destId="{25025F12-B150-5047-86BC-9EFAD1186DFC}" srcOrd="6" destOrd="0" presId="urn:microsoft.com/office/officeart/2018/layout/CircleProcess"/>
    <dgm:cxn modelId="{E9D2BDB0-92F7-2A42-A8F6-D20ADBA5F048}" type="presParOf" srcId="{25025F12-B150-5047-86BC-9EFAD1186DFC}" destId="{86E0B0F7-996F-7948-BB38-C2FA30CF4A3B}" srcOrd="0" destOrd="0" presId="urn:microsoft.com/office/officeart/2018/layout/CircleProcess"/>
    <dgm:cxn modelId="{ACC2ACEE-3023-D44E-A4C3-B3ECEB450DE0}" type="presParOf" srcId="{190FA691-793A-4142-B5A0-6C8215C12434}" destId="{47EE8D36-6D6B-BD46-9902-46846AD9FE55}" srcOrd="7" destOrd="0" presId="urn:microsoft.com/office/officeart/2018/layout/CircleProcess"/>
    <dgm:cxn modelId="{6E34A3F7-85F8-AA43-BA31-35AE86B9144D}" type="presParOf" srcId="{47EE8D36-6D6B-BD46-9902-46846AD9FE55}" destId="{45B340BE-598E-8C41-BBF7-2506B68DCB19}" srcOrd="0" destOrd="0" presId="urn:microsoft.com/office/officeart/2018/layout/CircleProcess"/>
    <dgm:cxn modelId="{70973EB7-3394-9141-A5A9-29C8BB64E550}" type="presParOf" srcId="{190FA691-793A-4142-B5A0-6C8215C12434}" destId="{DACCBFC6-3EE1-6C47-87F9-3873F1DD551F}" srcOrd="8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B59C298-085F-481A-B7F0-A026C7E58A6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2CEB00-D787-4C7C-81C6-1CADCE0EFC83}">
      <dgm:prSet/>
      <dgm:spPr/>
      <dgm:t>
        <a:bodyPr/>
        <a:lstStyle/>
        <a:p>
          <a:r>
            <a:rPr lang="en-US" b="0" i="0" baseline="0"/>
            <a:t>The digital world isn’t going away</a:t>
          </a:r>
          <a:endParaRPr lang="en-US"/>
        </a:p>
      </dgm:t>
    </dgm:pt>
    <dgm:pt modelId="{2CB18978-E491-49D1-A3C4-D0176F5AB546}" type="parTrans" cxnId="{F3CF94B8-D682-46B8-93DE-1843001DBC85}">
      <dgm:prSet/>
      <dgm:spPr/>
      <dgm:t>
        <a:bodyPr/>
        <a:lstStyle/>
        <a:p>
          <a:endParaRPr lang="en-US"/>
        </a:p>
      </dgm:t>
    </dgm:pt>
    <dgm:pt modelId="{82021378-ADF6-4463-85C5-B5C38FF06B56}" type="sibTrans" cxnId="{F3CF94B8-D682-46B8-93DE-1843001DBC85}">
      <dgm:prSet/>
      <dgm:spPr/>
      <dgm:t>
        <a:bodyPr/>
        <a:lstStyle/>
        <a:p>
          <a:endParaRPr lang="en-US"/>
        </a:p>
      </dgm:t>
    </dgm:pt>
    <dgm:pt modelId="{EC608DD5-710F-4215-A2C7-51D54625F293}">
      <dgm:prSet/>
      <dgm:spPr/>
      <dgm:t>
        <a:bodyPr/>
        <a:lstStyle/>
        <a:p>
          <a:r>
            <a:rPr lang="en-US" b="0" i="0" baseline="0"/>
            <a:t>Our children don’t need fear</a:t>
          </a:r>
          <a:endParaRPr lang="en-US"/>
        </a:p>
      </dgm:t>
    </dgm:pt>
    <dgm:pt modelId="{EFC7EA16-AAEC-4B30-97A7-DA9F442EB633}" type="parTrans" cxnId="{BFC02A2C-39AF-4452-94D8-88C8F1598B80}">
      <dgm:prSet/>
      <dgm:spPr/>
      <dgm:t>
        <a:bodyPr/>
        <a:lstStyle/>
        <a:p>
          <a:endParaRPr lang="en-US"/>
        </a:p>
      </dgm:t>
    </dgm:pt>
    <dgm:pt modelId="{500005B7-8EE4-44EB-BC50-1C1D486B9127}" type="sibTrans" cxnId="{BFC02A2C-39AF-4452-94D8-88C8F1598B80}">
      <dgm:prSet/>
      <dgm:spPr/>
      <dgm:t>
        <a:bodyPr/>
        <a:lstStyle/>
        <a:p>
          <a:endParaRPr lang="en-US"/>
        </a:p>
      </dgm:t>
    </dgm:pt>
    <dgm:pt modelId="{04788EA1-BE31-41E9-A0A5-84E33449ECAD}">
      <dgm:prSet/>
      <dgm:spPr/>
      <dgm:t>
        <a:bodyPr/>
        <a:lstStyle/>
        <a:p>
          <a:r>
            <a:rPr lang="en-US" b="0" i="0" baseline="0"/>
            <a:t>They need connection, curiosity, and calm adults</a:t>
          </a:r>
          <a:endParaRPr lang="en-US"/>
        </a:p>
      </dgm:t>
    </dgm:pt>
    <dgm:pt modelId="{EA27BCC8-C1DB-4C51-89DD-108BE80E1A44}" type="parTrans" cxnId="{51042D00-0658-4270-BF04-56C270077750}">
      <dgm:prSet/>
      <dgm:spPr/>
      <dgm:t>
        <a:bodyPr/>
        <a:lstStyle/>
        <a:p>
          <a:endParaRPr lang="en-US"/>
        </a:p>
      </dgm:t>
    </dgm:pt>
    <dgm:pt modelId="{17003DB2-22BB-47A7-ACF1-70336268100A}" type="sibTrans" cxnId="{51042D00-0658-4270-BF04-56C270077750}">
      <dgm:prSet/>
      <dgm:spPr/>
      <dgm:t>
        <a:bodyPr/>
        <a:lstStyle/>
        <a:p>
          <a:endParaRPr lang="en-US"/>
        </a:p>
      </dgm:t>
    </dgm:pt>
    <dgm:pt modelId="{C50516A8-D612-A546-AA62-D2DA030341ED}" type="pres">
      <dgm:prSet presAssocID="{FB59C298-085F-481A-B7F0-A026C7E58A60}" presName="outerComposite" presStyleCnt="0">
        <dgm:presLayoutVars>
          <dgm:chMax val="5"/>
          <dgm:dir/>
          <dgm:resizeHandles val="exact"/>
        </dgm:presLayoutVars>
      </dgm:prSet>
      <dgm:spPr/>
    </dgm:pt>
    <dgm:pt modelId="{117EB237-87A4-ED46-9A3E-A6F43AF9F8EB}" type="pres">
      <dgm:prSet presAssocID="{FB59C298-085F-481A-B7F0-A026C7E58A60}" presName="dummyMaxCanvas" presStyleCnt="0">
        <dgm:presLayoutVars/>
      </dgm:prSet>
      <dgm:spPr/>
    </dgm:pt>
    <dgm:pt modelId="{B1CFD5B8-0D83-324E-BE53-DF713DF7C4EB}" type="pres">
      <dgm:prSet presAssocID="{FB59C298-085F-481A-B7F0-A026C7E58A60}" presName="ThreeNodes_1" presStyleLbl="node1" presStyleIdx="0" presStyleCnt="3">
        <dgm:presLayoutVars>
          <dgm:bulletEnabled val="1"/>
        </dgm:presLayoutVars>
      </dgm:prSet>
      <dgm:spPr/>
    </dgm:pt>
    <dgm:pt modelId="{E4D6004B-5F6C-3B4C-AF20-63DCF6E0DB2D}" type="pres">
      <dgm:prSet presAssocID="{FB59C298-085F-481A-B7F0-A026C7E58A60}" presName="ThreeNodes_2" presStyleLbl="node1" presStyleIdx="1" presStyleCnt="3">
        <dgm:presLayoutVars>
          <dgm:bulletEnabled val="1"/>
        </dgm:presLayoutVars>
      </dgm:prSet>
      <dgm:spPr/>
    </dgm:pt>
    <dgm:pt modelId="{D2AB017D-C90B-C343-B305-897AB6CD6E48}" type="pres">
      <dgm:prSet presAssocID="{FB59C298-085F-481A-B7F0-A026C7E58A60}" presName="ThreeNodes_3" presStyleLbl="node1" presStyleIdx="2" presStyleCnt="3">
        <dgm:presLayoutVars>
          <dgm:bulletEnabled val="1"/>
        </dgm:presLayoutVars>
      </dgm:prSet>
      <dgm:spPr/>
    </dgm:pt>
    <dgm:pt modelId="{911FA476-7A53-ED44-9299-15130DAA7439}" type="pres">
      <dgm:prSet presAssocID="{FB59C298-085F-481A-B7F0-A026C7E58A60}" presName="ThreeConn_1-2" presStyleLbl="fgAccFollowNode1" presStyleIdx="0" presStyleCnt="2">
        <dgm:presLayoutVars>
          <dgm:bulletEnabled val="1"/>
        </dgm:presLayoutVars>
      </dgm:prSet>
      <dgm:spPr/>
    </dgm:pt>
    <dgm:pt modelId="{2DF219C5-8899-F74A-B67A-F112E3F76AE4}" type="pres">
      <dgm:prSet presAssocID="{FB59C298-085F-481A-B7F0-A026C7E58A60}" presName="ThreeConn_2-3" presStyleLbl="fgAccFollowNode1" presStyleIdx="1" presStyleCnt="2">
        <dgm:presLayoutVars>
          <dgm:bulletEnabled val="1"/>
        </dgm:presLayoutVars>
      </dgm:prSet>
      <dgm:spPr/>
    </dgm:pt>
    <dgm:pt modelId="{342C0952-500B-E24E-A0F8-C03A0A734533}" type="pres">
      <dgm:prSet presAssocID="{FB59C298-085F-481A-B7F0-A026C7E58A60}" presName="ThreeNodes_1_text" presStyleLbl="node1" presStyleIdx="2" presStyleCnt="3">
        <dgm:presLayoutVars>
          <dgm:bulletEnabled val="1"/>
        </dgm:presLayoutVars>
      </dgm:prSet>
      <dgm:spPr/>
    </dgm:pt>
    <dgm:pt modelId="{2A1F3AF5-C63E-AA4A-A2B1-D5C9B20DE7FC}" type="pres">
      <dgm:prSet presAssocID="{FB59C298-085F-481A-B7F0-A026C7E58A60}" presName="ThreeNodes_2_text" presStyleLbl="node1" presStyleIdx="2" presStyleCnt="3">
        <dgm:presLayoutVars>
          <dgm:bulletEnabled val="1"/>
        </dgm:presLayoutVars>
      </dgm:prSet>
      <dgm:spPr/>
    </dgm:pt>
    <dgm:pt modelId="{A33DA650-AAC9-BA44-8B21-A336F78E2C4F}" type="pres">
      <dgm:prSet presAssocID="{FB59C298-085F-481A-B7F0-A026C7E58A6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1042D00-0658-4270-BF04-56C270077750}" srcId="{FB59C298-085F-481A-B7F0-A026C7E58A60}" destId="{04788EA1-BE31-41E9-A0A5-84E33449ECAD}" srcOrd="2" destOrd="0" parTransId="{EA27BCC8-C1DB-4C51-89DD-108BE80E1A44}" sibTransId="{17003DB2-22BB-47A7-ACF1-70336268100A}"/>
    <dgm:cxn modelId="{E7ECEE19-78ED-1446-9A1B-58307A4B6F80}" type="presOf" srcId="{EC608DD5-710F-4215-A2C7-51D54625F293}" destId="{2A1F3AF5-C63E-AA4A-A2B1-D5C9B20DE7FC}" srcOrd="1" destOrd="0" presId="urn:microsoft.com/office/officeart/2005/8/layout/vProcess5"/>
    <dgm:cxn modelId="{0064B625-32BF-AC43-AA02-0B04D50F5FCA}" type="presOf" srcId="{82021378-ADF6-4463-85C5-B5C38FF06B56}" destId="{911FA476-7A53-ED44-9299-15130DAA7439}" srcOrd="0" destOrd="0" presId="urn:microsoft.com/office/officeart/2005/8/layout/vProcess5"/>
    <dgm:cxn modelId="{BFC02A2C-39AF-4452-94D8-88C8F1598B80}" srcId="{FB59C298-085F-481A-B7F0-A026C7E58A60}" destId="{EC608DD5-710F-4215-A2C7-51D54625F293}" srcOrd="1" destOrd="0" parTransId="{EFC7EA16-AAEC-4B30-97A7-DA9F442EB633}" sibTransId="{500005B7-8EE4-44EB-BC50-1C1D486B9127}"/>
    <dgm:cxn modelId="{93E92A3B-0CDA-E44D-B635-2FFA20C96A51}" type="presOf" srcId="{04788EA1-BE31-41E9-A0A5-84E33449ECAD}" destId="{A33DA650-AAC9-BA44-8B21-A336F78E2C4F}" srcOrd="1" destOrd="0" presId="urn:microsoft.com/office/officeart/2005/8/layout/vProcess5"/>
    <dgm:cxn modelId="{1DBC3D6A-4526-824D-B98F-4C13BEFF32AF}" type="presOf" srcId="{500005B7-8EE4-44EB-BC50-1C1D486B9127}" destId="{2DF219C5-8899-F74A-B67A-F112E3F76AE4}" srcOrd="0" destOrd="0" presId="urn:microsoft.com/office/officeart/2005/8/layout/vProcess5"/>
    <dgm:cxn modelId="{FB73B752-E018-8D46-822A-5423C3DB5F2D}" type="presOf" srcId="{FB59C298-085F-481A-B7F0-A026C7E58A60}" destId="{C50516A8-D612-A546-AA62-D2DA030341ED}" srcOrd="0" destOrd="0" presId="urn:microsoft.com/office/officeart/2005/8/layout/vProcess5"/>
    <dgm:cxn modelId="{237875AE-642E-CD4C-A9A2-31F181153F1C}" type="presOf" srcId="{162CEB00-D787-4C7C-81C6-1CADCE0EFC83}" destId="{342C0952-500B-E24E-A0F8-C03A0A734533}" srcOrd="1" destOrd="0" presId="urn:microsoft.com/office/officeart/2005/8/layout/vProcess5"/>
    <dgm:cxn modelId="{EEB0D5B0-5A75-794D-A8AF-7C7E244BC108}" type="presOf" srcId="{EC608DD5-710F-4215-A2C7-51D54625F293}" destId="{E4D6004B-5F6C-3B4C-AF20-63DCF6E0DB2D}" srcOrd="0" destOrd="0" presId="urn:microsoft.com/office/officeart/2005/8/layout/vProcess5"/>
    <dgm:cxn modelId="{F3CF94B8-D682-46B8-93DE-1843001DBC85}" srcId="{FB59C298-085F-481A-B7F0-A026C7E58A60}" destId="{162CEB00-D787-4C7C-81C6-1CADCE0EFC83}" srcOrd="0" destOrd="0" parTransId="{2CB18978-E491-49D1-A3C4-D0176F5AB546}" sibTransId="{82021378-ADF6-4463-85C5-B5C38FF06B56}"/>
    <dgm:cxn modelId="{6F6C62CB-ADE6-B54C-B7B7-C4A7C06D061C}" type="presOf" srcId="{04788EA1-BE31-41E9-A0A5-84E33449ECAD}" destId="{D2AB017D-C90B-C343-B305-897AB6CD6E48}" srcOrd="0" destOrd="0" presId="urn:microsoft.com/office/officeart/2005/8/layout/vProcess5"/>
    <dgm:cxn modelId="{DFFABFDB-9E31-234A-A4AE-23C82DAB6639}" type="presOf" srcId="{162CEB00-D787-4C7C-81C6-1CADCE0EFC83}" destId="{B1CFD5B8-0D83-324E-BE53-DF713DF7C4EB}" srcOrd="0" destOrd="0" presId="urn:microsoft.com/office/officeart/2005/8/layout/vProcess5"/>
    <dgm:cxn modelId="{EEB89FBE-EC50-6F4F-B489-E389E5AC1B3F}" type="presParOf" srcId="{C50516A8-D612-A546-AA62-D2DA030341ED}" destId="{117EB237-87A4-ED46-9A3E-A6F43AF9F8EB}" srcOrd="0" destOrd="0" presId="urn:microsoft.com/office/officeart/2005/8/layout/vProcess5"/>
    <dgm:cxn modelId="{03596981-8082-4F4F-B2C7-431F7168CC3C}" type="presParOf" srcId="{C50516A8-D612-A546-AA62-D2DA030341ED}" destId="{B1CFD5B8-0D83-324E-BE53-DF713DF7C4EB}" srcOrd="1" destOrd="0" presId="urn:microsoft.com/office/officeart/2005/8/layout/vProcess5"/>
    <dgm:cxn modelId="{56043A05-C5A5-D342-9D31-1214D7FCE1A4}" type="presParOf" srcId="{C50516A8-D612-A546-AA62-D2DA030341ED}" destId="{E4D6004B-5F6C-3B4C-AF20-63DCF6E0DB2D}" srcOrd="2" destOrd="0" presId="urn:microsoft.com/office/officeart/2005/8/layout/vProcess5"/>
    <dgm:cxn modelId="{D8335D0B-9792-8843-BBAF-AE7F5F296CE9}" type="presParOf" srcId="{C50516A8-D612-A546-AA62-D2DA030341ED}" destId="{D2AB017D-C90B-C343-B305-897AB6CD6E48}" srcOrd="3" destOrd="0" presId="urn:microsoft.com/office/officeart/2005/8/layout/vProcess5"/>
    <dgm:cxn modelId="{F5D18BEF-9840-4446-8FC7-A4549AA3BF59}" type="presParOf" srcId="{C50516A8-D612-A546-AA62-D2DA030341ED}" destId="{911FA476-7A53-ED44-9299-15130DAA7439}" srcOrd="4" destOrd="0" presId="urn:microsoft.com/office/officeart/2005/8/layout/vProcess5"/>
    <dgm:cxn modelId="{19264A35-37B2-A04D-BA06-5C74E8D6F972}" type="presParOf" srcId="{C50516A8-D612-A546-AA62-D2DA030341ED}" destId="{2DF219C5-8899-F74A-B67A-F112E3F76AE4}" srcOrd="5" destOrd="0" presId="urn:microsoft.com/office/officeart/2005/8/layout/vProcess5"/>
    <dgm:cxn modelId="{77103D42-BA40-F94D-B154-86F730E6396C}" type="presParOf" srcId="{C50516A8-D612-A546-AA62-D2DA030341ED}" destId="{342C0952-500B-E24E-A0F8-C03A0A734533}" srcOrd="6" destOrd="0" presId="urn:microsoft.com/office/officeart/2005/8/layout/vProcess5"/>
    <dgm:cxn modelId="{D6D45EE0-8A26-A54F-873E-EE457EFF7B68}" type="presParOf" srcId="{C50516A8-D612-A546-AA62-D2DA030341ED}" destId="{2A1F3AF5-C63E-AA4A-A2B1-D5C9B20DE7FC}" srcOrd="7" destOrd="0" presId="urn:microsoft.com/office/officeart/2005/8/layout/vProcess5"/>
    <dgm:cxn modelId="{B2178590-2F81-1B4B-93EA-E081C84ABB31}" type="presParOf" srcId="{C50516A8-D612-A546-AA62-D2DA030341ED}" destId="{A33DA650-AAC9-BA44-8B21-A336F78E2C4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83E829-82DE-4CB6-A2C8-CDFA10559D6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69A2243-F146-472F-83B4-B75CB321CFD1}">
      <dgm:prSet/>
      <dgm:spPr/>
      <dgm:t>
        <a:bodyPr/>
        <a:lstStyle/>
        <a:p>
          <a:pPr>
            <a:defRPr cap="all"/>
          </a:pPr>
          <a:r>
            <a:rPr lang="en-US" b="0" i="0" cap="none" baseline="0" dirty="0"/>
            <a:t>Speak positively and carefully about the internet and AI</a:t>
          </a:r>
          <a:endParaRPr lang="en-US" cap="none" dirty="0"/>
        </a:p>
      </dgm:t>
    </dgm:pt>
    <dgm:pt modelId="{DF41A900-E72B-4D67-8A9A-692DA0103885}" type="parTrans" cxnId="{D4628A5C-2A16-4473-B93D-68D0370098A4}">
      <dgm:prSet/>
      <dgm:spPr/>
      <dgm:t>
        <a:bodyPr/>
        <a:lstStyle/>
        <a:p>
          <a:endParaRPr lang="en-US"/>
        </a:p>
      </dgm:t>
    </dgm:pt>
    <dgm:pt modelId="{31C0673E-559C-4456-8BA1-80E63DBDB9A3}" type="sibTrans" cxnId="{D4628A5C-2A16-4473-B93D-68D0370098A4}">
      <dgm:prSet/>
      <dgm:spPr/>
      <dgm:t>
        <a:bodyPr/>
        <a:lstStyle/>
        <a:p>
          <a:endParaRPr lang="en-US"/>
        </a:p>
      </dgm:t>
    </dgm:pt>
    <dgm:pt modelId="{C1865071-3CDC-4E80-B4FF-D2235AE0568B}">
      <dgm:prSet/>
      <dgm:spPr/>
      <dgm:t>
        <a:bodyPr/>
        <a:lstStyle/>
        <a:p>
          <a:pPr>
            <a:defRPr cap="all"/>
          </a:pPr>
          <a:r>
            <a:rPr lang="en-US" b="0" i="0" cap="none" baseline="0" dirty="0"/>
            <a:t>Show interest, not judgement</a:t>
          </a:r>
          <a:endParaRPr lang="en-US" cap="none" dirty="0"/>
        </a:p>
      </dgm:t>
    </dgm:pt>
    <dgm:pt modelId="{8BC19D67-94AF-4D78-9AFD-E5216811BD55}" type="parTrans" cxnId="{C2D11937-65E8-4A9E-9B72-9163B159D9E4}">
      <dgm:prSet/>
      <dgm:spPr/>
      <dgm:t>
        <a:bodyPr/>
        <a:lstStyle/>
        <a:p>
          <a:endParaRPr lang="en-US"/>
        </a:p>
      </dgm:t>
    </dgm:pt>
    <dgm:pt modelId="{82AE2441-78CD-464E-9A81-F590011586AE}" type="sibTrans" cxnId="{C2D11937-65E8-4A9E-9B72-9163B159D9E4}">
      <dgm:prSet/>
      <dgm:spPr/>
      <dgm:t>
        <a:bodyPr/>
        <a:lstStyle/>
        <a:p>
          <a:endParaRPr lang="en-US"/>
        </a:p>
      </dgm:t>
    </dgm:pt>
    <dgm:pt modelId="{5EB33B75-985F-4E4A-9B8E-11E51109AF4E}">
      <dgm:prSet/>
      <dgm:spPr/>
      <dgm:t>
        <a:bodyPr/>
        <a:lstStyle/>
        <a:p>
          <a:pPr>
            <a:defRPr cap="all"/>
          </a:pPr>
          <a:r>
            <a:rPr lang="en-US" b="0" i="0" cap="none" baseline="0" dirty="0"/>
            <a:t>Be open and honest</a:t>
          </a:r>
          <a:endParaRPr lang="en-US" cap="none" dirty="0"/>
        </a:p>
      </dgm:t>
    </dgm:pt>
    <dgm:pt modelId="{DE85FD32-8DA5-4FD2-BAE4-38CA45614C2D}" type="parTrans" cxnId="{E2B84F80-6B77-402A-93B6-F5E356D1AD14}">
      <dgm:prSet/>
      <dgm:spPr/>
      <dgm:t>
        <a:bodyPr/>
        <a:lstStyle/>
        <a:p>
          <a:endParaRPr lang="en-US"/>
        </a:p>
      </dgm:t>
    </dgm:pt>
    <dgm:pt modelId="{CA1D6AAE-9BCD-4D5A-8859-A6BF4CC7B085}" type="sibTrans" cxnId="{E2B84F80-6B77-402A-93B6-F5E356D1AD14}">
      <dgm:prSet/>
      <dgm:spPr/>
      <dgm:t>
        <a:bodyPr/>
        <a:lstStyle/>
        <a:p>
          <a:endParaRPr lang="en-US"/>
        </a:p>
      </dgm:t>
    </dgm:pt>
    <dgm:pt modelId="{10354C35-490F-4325-B480-510CDEB50F34}">
      <dgm:prSet/>
      <dgm:spPr/>
      <dgm:t>
        <a:bodyPr/>
        <a:lstStyle/>
        <a:p>
          <a:pPr>
            <a:defRPr cap="all"/>
          </a:pPr>
          <a:r>
            <a:rPr lang="en-US" b="0" i="0" cap="none" baseline="0" dirty="0"/>
            <a:t>Ask questions together</a:t>
          </a:r>
          <a:endParaRPr lang="en-US" cap="none" dirty="0"/>
        </a:p>
      </dgm:t>
    </dgm:pt>
    <dgm:pt modelId="{91D47C71-84C6-43CC-9D35-701031390877}" type="parTrans" cxnId="{2DA39582-B9A7-4D1D-B470-60CB95270E23}">
      <dgm:prSet/>
      <dgm:spPr/>
      <dgm:t>
        <a:bodyPr/>
        <a:lstStyle/>
        <a:p>
          <a:endParaRPr lang="en-US"/>
        </a:p>
      </dgm:t>
    </dgm:pt>
    <dgm:pt modelId="{F4E702FD-2697-4720-AF44-0192CA9FF88E}" type="sibTrans" cxnId="{2DA39582-B9A7-4D1D-B470-60CB95270E23}">
      <dgm:prSet/>
      <dgm:spPr/>
      <dgm:t>
        <a:bodyPr/>
        <a:lstStyle/>
        <a:p>
          <a:endParaRPr lang="en-US"/>
        </a:p>
      </dgm:t>
    </dgm:pt>
    <dgm:pt modelId="{80D4E620-DB42-4014-A890-DBA9E15645D7}" type="pres">
      <dgm:prSet presAssocID="{EE83E829-82DE-4CB6-A2C8-CDFA10559D62}" presName="root" presStyleCnt="0">
        <dgm:presLayoutVars>
          <dgm:dir/>
          <dgm:resizeHandles val="exact"/>
        </dgm:presLayoutVars>
      </dgm:prSet>
      <dgm:spPr/>
    </dgm:pt>
    <dgm:pt modelId="{0043E20E-5755-42D0-A1F5-92435B3CE352}" type="pres">
      <dgm:prSet presAssocID="{269A2243-F146-472F-83B4-B75CB321CFD1}" presName="compNode" presStyleCnt="0"/>
      <dgm:spPr/>
    </dgm:pt>
    <dgm:pt modelId="{2C5BE348-7B8E-428B-9750-53600148BA37}" type="pres">
      <dgm:prSet presAssocID="{269A2243-F146-472F-83B4-B75CB321CFD1}" presName="iconBgRect" presStyleLbl="bgShp" presStyleIdx="0" presStyleCnt="4"/>
      <dgm:spPr/>
    </dgm:pt>
    <dgm:pt modelId="{95A5DA0A-662B-4B11-A89C-DC0622607A3B}" type="pres">
      <dgm:prSet presAssocID="{269A2243-F146-472F-83B4-B75CB321CFD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746496D-532E-4BE1-8223-80A994090EB2}" type="pres">
      <dgm:prSet presAssocID="{269A2243-F146-472F-83B4-B75CB321CFD1}" presName="spaceRect" presStyleCnt="0"/>
      <dgm:spPr/>
    </dgm:pt>
    <dgm:pt modelId="{F4C41F17-2459-41D0-9DF1-EFD05767BB59}" type="pres">
      <dgm:prSet presAssocID="{269A2243-F146-472F-83B4-B75CB321CFD1}" presName="textRect" presStyleLbl="revTx" presStyleIdx="0" presStyleCnt="4">
        <dgm:presLayoutVars>
          <dgm:chMax val="1"/>
          <dgm:chPref val="1"/>
        </dgm:presLayoutVars>
      </dgm:prSet>
      <dgm:spPr/>
    </dgm:pt>
    <dgm:pt modelId="{E6C266A3-67EA-4773-A985-46B8D0155F83}" type="pres">
      <dgm:prSet presAssocID="{31C0673E-559C-4456-8BA1-80E63DBDB9A3}" presName="sibTrans" presStyleCnt="0"/>
      <dgm:spPr/>
    </dgm:pt>
    <dgm:pt modelId="{49A00264-C238-4589-8112-AF46ED76939F}" type="pres">
      <dgm:prSet presAssocID="{C1865071-3CDC-4E80-B4FF-D2235AE0568B}" presName="compNode" presStyleCnt="0"/>
      <dgm:spPr/>
    </dgm:pt>
    <dgm:pt modelId="{67F4D4AF-C9B9-4B8A-A13D-9192F2AC1C7B}" type="pres">
      <dgm:prSet presAssocID="{C1865071-3CDC-4E80-B4FF-D2235AE0568B}" presName="iconBgRect" presStyleLbl="bgShp" presStyleIdx="1" presStyleCnt="4"/>
      <dgm:spPr/>
    </dgm:pt>
    <dgm:pt modelId="{77165B3F-E759-4731-B529-06CF9C303C4F}" type="pres">
      <dgm:prSet presAssocID="{C1865071-3CDC-4E80-B4FF-D2235AE0568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6AF8E5DE-664A-4BBC-9B43-FB87C4DDB17C}" type="pres">
      <dgm:prSet presAssocID="{C1865071-3CDC-4E80-B4FF-D2235AE0568B}" presName="spaceRect" presStyleCnt="0"/>
      <dgm:spPr/>
    </dgm:pt>
    <dgm:pt modelId="{AA037790-160E-4FD7-88EF-517014843A22}" type="pres">
      <dgm:prSet presAssocID="{C1865071-3CDC-4E80-B4FF-D2235AE0568B}" presName="textRect" presStyleLbl="revTx" presStyleIdx="1" presStyleCnt="4">
        <dgm:presLayoutVars>
          <dgm:chMax val="1"/>
          <dgm:chPref val="1"/>
        </dgm:presLayoutVars>
      </dgm:prSet>
      <dgm:spPr/>
    </dgm:pt>
    <dgm:pt modelId="{0025C6D8-DC21-438E-9CB0-DA5FEDCFA0F8}" type="pres">
      <dgm:prSet presAssocID="{82AE2441-78CD-464E-9A81-F590011586AE}" presName="sibTrans" presStyleCnt="0"/>
      <dgm:spPr/>
    </dgm:pt>
    <dgm:pt modelId="{EC3D81A0-E70A-48FC-848C-DD24AEDFFDD0}" type="pres">
      <dgm:prSet presAssocID="{5EB33B75-985F-4E4A-9B8E-11E51109AF4E}" presName="compNode" presStyleCnt="0"/>
      <dgm:spPr/>
    </dgm:pt>
    <dgm:pt modelId="{5C455FC0-CF7B-4258-B7E1-3A531F916AE8}" type="pres">
      <dgm:prSet presAssocID="{5EB33B75-985F-4E4A-9B8E-11E51109AF4E}" presName="iconBgRect" presStyleLbl="bgShp" presStyleIdx="2" presStyleCnt="4"/>
      <dgm:spPr/>
    </dgm:pt>
    <dgm:pt modelId="{F9EAA907-CA21-4A49-A093-6769057C3E3D}" type="pres">
      <dgm:prSet presAssocID="{5EB33B75-985F-4E4A-9B8E-11E51109AF4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9E6B671A-1FE9-44E4-B51C-399F09DBD04D}" type="pres">
      <dgm:prSet presAssocID="{5EB33B75-985F-4E4A-9B8E-11E51109AF4E}" presName="spaceRect" presStyleCnt="0"/>
      <dgm:spPr/>
    </dgm:pt>
    <dgm:pt modelId="{7F16EA9F-A6F5-4EC5-AFC1-2292F0551753}" type="pres">
      <dgm:prSet presAssocID="{5EB33B75-985F-4E4A-9B8E-11E51109AF4E}" presName="textRect" presStyleLbl="revTx" presStyleIdx="2" presStyleCnt="4">
        <dgm:presLayoutVars>
          <dgm:chMax val="1"/>
          <dgm:chPref val="1"/>
        </dgm:presLayoutVars>
      </dgm:prSet>
      <dgm:spPr/>
    </dgm:pt>
    <dgm:pt modelId="{CF6A63D0-0B94-4B2A-B0DD-C80748D43F5F}" type="pres">
      <dgm:prSet presAssocID="{CA1D6AAE-9BCD-4D5A-8859-A6BF4CC7B085}" presName="sibTrans" presStyleCnt="0"/>
      <dgm:spPr/>
    </dgm:pt>
    <dgm:pt modelId="{3691EE4A-7D50-4352-B3A5-9796CF9168C0}" type="pres">
      <dgm:prSet presAssocID="{10354C35-490F-4325-B480-510CDEB50F34}" presName="compNode" presStyleCnt="0"/>
      <dgm:spPr/>
    </dgm:pt>
    <dgm:pt modelId="{FD6A4F3F-0EAF-418D-8D8A-7448A5634B8A}" type="pres">
      <dgm:prSet presAssocID="{10354C35-490F-4325-B480-510CDEB50F34}" presName="iconBgRect" presStyleLbl="bgShp" presStyleIdx="3" presStyleCnt="4"/>
      <dgm:spPr/>
    </dgm:pt>
    <dgm:pt modelId="{F6AF1416-1EA5-4AF9-B024-092335BA64DA}" type="pres">
      <dgm:prSet presAssocID="{10354C35-490F-4325-B480-510CDEB50F3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72007295-381D-42E7-B392-7AE16B26E5A7}" type="pres">
      <dgm:prSet presAssocID="{10354C35-490F-4325-B480-510CDEB50F34}" presName="spaceRect" presStyleCnt="0"/>
      <dgm:spPr/>
    </dgm:pt>
    <dgm:pt modelId="{E39F020C-A973-4465-A5BA-064F50CA8FA5}" type="pres">
      <dgm:prSet presAssocID="{10354C35-490F-4325-B480-510CDEB50F3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1A75823-C4B7-4713-B1EB-03DEB08EA32D}" type="presOf" srcId="{269A2243-F146-472F-83B4-B75CB321CFD1}" destId="{F4C41F17-2459-41D0-9DF1-EFD05767BB59}" srcOrd="0" destOrd="0" presId="urn:microsoft.com/office/officeart/2018/5/layout/IconCircleLabelList"/>
    <dgm:cxn modelId="{C2D11937-65E8-4A9E-9B72-9163B159D9E4}" srcId="{EE83E829-82DE-4CB6-A2C8-CDFA10559D62}" destId="{C1865071-3CDC-4E80-B4FF-D2235AE0568B}" srcOrd="1" destOrd="0" parTransId="{8BC19D67-94AF-4D78-9AFD-E5216811BD55}" sibTransId="{82AE2441-78CD-464E-9A81-F590011586AE}"/>
    <dgm:cxn modelId="{A1AFA85B-CA79-475D-9EC6-B79BEDC30D0B}" type="presOf" srcId="{EE83E829-82DE-4CB6-A2C8-CDFA10559D62}" destId="{80D4E620-DB42-4014-A890-DBA9E15645D7}" srcOrd="0" destOrd="0" presId="urn:microsoft.com/office/officeart/2018/5/layout/IconCircleLabelList"/>
    <dgm:cxn modelId="{D4628A5C-2A16-4473-B93D-68D0370098A4}" srcId="{EE83E829-82DE-4CB6-A2C8-CDFA10559D62}" destId="{269A2243-F146-472F-83B4-B75CB321CFD1}" srcOrd="0" destOrd="0" parTransId="{DF41A900-E72B-4D67-8A9A-692DA0103885}" sibTransId="{31C0673E-559C-4456-8BA1-80E63DBDB9A3}"/>
    <dgm:cxn modelId="{E2B84F80-6B77-402A-93B6-F5E356D1AD14}" srcId="{EE83E829-82DE-4CB6-A2C8-CDFA10559D62}" destId="{5EB33B75-985F-4E4A-9B8E-11E51109AF4E}" srcOrd="2" destOrd="0" parTransId="{DE85FD32-8DA5-4FD2-BAE4-38CA45614C2D}" sibTransId="{CA1D6AAE-9BCD-4D5A-8859-A6BF4CC7B085}"/>
    <dgm:cxn modelId="{2DA39582-B9A7-4D1D-B470-60CB95270E23}" srcId="{EE83E829-82DE-4CB6-A2C8-CDFA10559D62}" destId="{10354C35-490F-4325-B480-510CDEB50F34}" srcOrd="3" destOrd="0" parTransId="{91D47C71-84C6-43CC-9D35-701031390877}" sibTransId="{F4E702FD-2697-4720-AF44-0192CA9FF88E}"/>
    <dgm:cxn modelId="{99B5D9AD-8D3B-4933-990D-AA71D1BCAA46}" type="presOf" srcId="{C1865071-3CDC-4E80-B4FF-D2235AE0568B}" destId="{AA037790-160E-4FD7-88EF-517014843A22}" srcOrd="0" destOrd="0" presId="urn:microsoft.com/office/officeart/2018/5/layout/IconCircleLabelList"/>
    <dgm:cxn modelId="{BB9E57C2-D161-4026-8197-45F80123576A}" type="presOf" srcId="{5EB33B75-985F-4E4A-9B8E-11E51109AF4E}" destId="{7F16EA9F-A6F5-4EC5-AFC1-2292F0551753}" srcOrd="0" destOrd="0" presId="urn:microsoft.com/office/officeart/2018/5/layout/IconCircleLabelList"/>
    <dgm:cxn modelId="{0C3F2BE9-1CB9-4C11-9E98-364942DC6FF5}" type="presOf" srcId="{10354C35-490F-4325-B480-510CDEB50F34}" destId="{E39F020C-A973-4465-A5BA-064F50CA8FA5}" srcOrd="0" destOrd="0" presId="urn:microsoft.com/office/officeart/2018/5/layout/IconCircleLabelList"/>
    <dgm:cxn modelId="{A98013CC-5524-4A82-9205-44AA803E6BED}" type="presParOf" srcId="{80D4E620-DB42-4014-A890-DBA9E15645D7}" destId="{0043E20E-5755-42D0-A1F5-92435B3CE352}" srcOrd="0" destOrd="0" presId="urn:microsoft.com/office/officeart/2018/5/layout/IconCircleLabelList"/>
    <dgm:cxn modelId="{3848C8A9-7E70-4C64-B331-006B96E256D1}" type="presParOf" srcId="{0043E20E-5755-42D0-A1F5-92435B3CE352}" destId="{2C5BE348-7B8E-428B-9750-53600148BA37}" srcOrd="0" destOrd="0" presId="urn:microsoft.com/office/officeart/2018/5/layout/IconCircleLabelList"/>
    <dgm:cxn modelId="{394A6BC2-9A76-481B-8C53-C8EF517F53AF}" type="presParOf" srcId="{0043E20E-5755-42D0-A1F5-92435B3CE352}" destId="{95A5DA0A-662B-4B11-A89C-DC0622607A3B}" srcOrd="1" destOrd="0" presId="urn:microsoft.com/office/officeart/2018/5/layout/IconCircleLabelList"/>
    <dgm:cxn modelId="{7EF7B2B7-7701-4B94-BFB2-72014FCFC62C}" type="presParOf" srcId="{0043E20E-5755-42D0-A1F5-92435B3CE352}" destId="{8746496D-532E-4BE1-8223-80A994090EB2}" srcOrd="2" destOrd="0" presId="urn:microsoft.com/office/officeart/2018/5/layout/IconCircleLabelList"/>
    <dgm:cxn modelId="{8F203260-1CAC-4343-AC72-5B99E0359EAE}" type="presParOf" srcId="{0043E20E-5755-42D0-A1F5-92435B3CE352}" destId="{F4C41F17-2459-41D0-9DF1-EFD05767BB59}" srcOrd="3" destOrd="0" presId="urn:microsoft.com/office/officeart/2018/5/layout/IconCircleLabelList"/>
    <dgm:cxn modelId="{9B9A576F-5E8A-414E-9C3A-D04A09B22A9B}" type="presParOf" srcId="{80D4E620-DB42-4014-A890-DBA9E15645D7}" destId="{E6C266A3-67EA-4773-A985-46B8D0155F83}" srcOrd="1" destOrd="0" presId="urn:microsoft.com/office/officeart/2018/5/layout/IconCircleLabelList"/>
    <dgm:cxn modelId="{1A02A16C-B8F5-4167-A38D-BC191D26E6DE}" type="presParOf" srcId="{80D4E620-DB42-4014-A890-DBA9E15645D7}" destId="{49A00264-C238-4589-8112-AF46ED76939F}" srcOrd="2" destOrd="0" presId="urn:microsoft.com/office/officeart/2018/5/layout/IconCircleLabelList"/>
    <dgm:cxn modelId="{1B6B6928-F327-4008-8042-351F2C868E3B}" type="presParOf" srcId="{49A00264-C238-4589-8112-AF46ED76939F}" destId="{67F4D4AF-C9B9-4B8A-A13D-9192F2AC1C7B}" srcOrd="0" destOrd="0" presId="urn:microsoft.com/office/officeart/2018/5/layout/IconCircleLabelList"/>
    <dgm:cxn modelId="{51A49E63-BFE5-4939-8D6C-DEC500B3C191}" type="presParOf" srcId="{49A00264-C238-4589-8112-AF46ED76939F}" destId="{77165B3F-E759-4731-B529-06CF9C303C4F}" srcOrd="1" destOrd="0" presId="urn:microsoft.com/office/officeart/2018/5/layout/IconCircleLabelList"/>
    <dgm:cxn modelId="{999D0D6B-296B-4225-98DB-CD461F6BEEB9}" type="presParOf" srcId="{49A00264-C238-4589-8112-AF46ED76939F}" destId="{6AF8E5DE-664A-4BBC-9B43-FB87C4DDB17C}" srcOrd="2" destOrd="0" presId="urn:microsoft.com/office/officeart/2018/5/layout/IconCircleLabelList"/>
    <dgm:cxn modelId="{FC48C028-2550-43D1-A296-47415D52B4BD}" type="presParOf" srcId="{49A00264-C238-4589-8112-AF46ED76939F}" destId="{AA037790-160E-4FD7-88EF-517014843A22}" srcOrd="3" destOrd="0" presId="urn:microsoft.com/office/officeart/2018/5/layout/IconCircleLabelList"/>
    <dgm:cxn modelId="{143F4BB1-17E1-4AC2-AF73-38CD022B794B}" type="presParOf" srcId="{80D4E620-DB42-4014-A890-DBA9E15645D7}" destId="{0025C6D8-DC21-438E-9CB0-DA5FEDCFA0F8}" srcOrd="3" destOrd="0" presId="urn:microsoft.com/office/officeart/2018/5/layout/IconCircleLabelList"/>
    <dgm:cxn modelId="{A15D7E7B-A098-4156-BC1A-1EF8CC976A07}" type="presParOf" srcId="{80D4E620-DB42-4014-A890-DBA9E15645D7}" destId="{EC3D81A0-E70A-48FC-848C-DD24AEDFFDD0}" srcOrd="4" destOrd="0" presId="urn:microsoft.com/office/officeart/2018/5/layout/IconCircleLabelList"/>
    <dgm:cxn modelId="{BE89074F-A3F4-416D-AE08-A74EBC0240A7}" type="presParOf" srcId="{EC3D81A0-E70A-48FC-848C-DD24AEDFFDD0}" destId="{5C455FC0-CF7B-4258-B7E1-3A531F916AE8}" srcOrd="0" destOrd="0" presId="urn:microsoft.com/office/officeart/2018/5/layout/IconCircleLabelList"/>
    <dgm:cxn modelId="{20FD00C9-34A6-40D3-8DF5-13D5C0ECFF4C}" type="presParOf" srcId="{EC3D81A0-E70A-48FC-848C-DD24AEDFFDD0}" destId="{F9EAA907-CA21-4A49-A093-6769057C3E3D}" srcOrd="1" destOrd="0" presId="urn:microsoft.com/office/officeart/2018/5/layout/IconCircleLabelList"/>
    <dgm:cxn modelId="{FF5FF717-E357-41A5-8CCA-596612BD8E93}" type="presParOf" srcId="{EC3D81A0-E70A-48FC-848C-DD24AEDFFDD0}" destId="{9E6B671A-1FE9-44E4-B51C-399F09DBD04D}" srcOrd="2" destOrd="0" presId="urn:microsoft.com/office/officeart/2018/5/layout/IconCircleLabelList"/>
    <dgm:cxn modelId="{49CD6CD2-01DB-4687-B24E-073DE54630E6}" type="presParOf" srcId="{EC3D81A0-E70A-48FC-848C-DD24AEDFFDD0}" destId="{7F16EA9F-A6F5-4EC5-AFC1-2292F0551753}" srcOrd="3" destOrd="0" presId="urn:microsoft.com/office/officeart/2018/5/layout/IconCircleLabelList"/>
    <dgm:cxn modelId="{0249A1B8-C784-4A41-BEE9-32977D607F00}" type="presParOf" srcId="{80D4E620-DB42-4014-A890-DBA9E15645D7}" destId="{CF6A63D0-0B94-4B2A-B0DD-C80748D43F5F}" srcOrd="5" destOrd="0" presId="urn:microsoft.com/office/officeart/2018/5/layout/IconCircleLabelList"/>
    <dgm:cxn modelId="{0B5490B4-E583-477C-A965-461443559853}" type="presParOf" srcId="{80D4E620-DB42-4014-A890-DBA9E15645D7}" destId="{3691EE4A-7D50-4352-B3A5-9796CF9168C0}" srcOrd="6" destOrd="0" presId="urn:microsoft.com/office/officeart/2018/5/layout/IconCircleLabelList"/>
    <dgm:cxn modelId="{39B339D3-4070-4DE7-9C73-30F9AA09EFE3}" type="presParOf" srcId="{3691EE4A-7D50-4352-B3A5-9796CF9168C0}" destId="{FD6A4F3F-0EAF-418D-8D8A-7448A5634B8A}" srcOrd="0" destOrd="0" presId="urn:microsoft.com/office/officeart/2018/5/layout/IconCircleLabelList"/>
    <dgm:cxn modelId="{D5DE16EA-4DC1-453F-88A9-C1267576EF24}" type="presParOf" srcId="{3691EE4A-7D50-4352-B3A5-9796CF9168C0}" destId="{F6AF1416-1EA5-4AF9-B024-092335BA64DA}" srcOrd="1" destOrd="0" presId="urn:microsoft.com/office/officeart/2018/5/layout/IconCircleLabelList"/>
    <dgm:cxn modelId="{8F49CF1C-B22C-4B6C-B848-46E63149FD4A}" type="presParOf" srcId="{3691EE4A-7D50-4352-B3A5-9796CF9168C0}" destId="{72007295-381D-42E7-B392-7AE16B26E5A7}" srcOrd="2" destOrd="0" presId="urn:microsoft.com/office/officeart/2018/5/layout/IconCircleLabelList"/>
    <dgm:cxn modelId="{05B1F89D-24DB-41A3-9CA3-559685780010}" type="presParOf" srcId="{3691EE4A-7D50-4352-B3A5-9796CF9168C0}" destId="{E39F020C-A973-4465-A5BA-064F50CA8FA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EC1C46-174B-4A77-B963-E53330C53CD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A94F140-98EF-4A38-9C44-C5F185BBE955}">
      <dgm:prSet/>
      <dgm:spPr/>
      <dgm:t>
        <a:bodyPr/>
        <a:lstStyle/>
        <a:p>
          <a:r>
            <a:rPr lang="en-US" b="0" i="0" baseline="0"/>
            <a:t>Today is not about blame, fear, or “perfect parenting”</a:t>
          </a:r>
          <a:endParaRPr lang="en-US"/>
        </a:p>
      </dgm:t>
    </dgm:pt>
    <dgm:pt modelId="{E4468614-087F-42D4-AF92-F24201F0DC13}" type="parTrans" cxnId="{19E56A16-BCC0-49E3-8723-4DE8D6889B6D}">
      <dgm:prSet/>
      <dgm:spPr/>
      <dgm:t>
        <a:bodyPr/>
        <a:lstStyle/>
        <a:p>
          <a:endParaRPr lang="en-US"/>
        </a:p>
      </dgm:t>
    </dgm:pt>
    <dgm:pt modelId="{8C22E8D1-2ADE-472A-B4B2-6B66B8E66310}" type="sibTrans" cxnId="{19E56A16-BCC0-49E3-8723-4DE8D6889B6D}">
      <dgm:prSet/>
      <dgm:spPr/>
      <dgm:t>
        <a:bodyPr/>
        <a:lstStyle/>
        <a:p>
          <a:endParaRPr lang="en-US"/>
        </a:p>
      </dgm:t>
    </dgm:pt>
    <dgm:pt modelId="{AA02276E-1C03-4D4C-9D24-EF2535163B74}">
      <dgm:prSet/>
      <dgm:spPr/>
      <dgm:t>
        <a:bodyPr/>
        <a:lstStyle/>
        <a:p>
          <a:r>
            <a:rPr lang="en-US" b="0" i="0" baseline="0"/>
            <a:t>It’s about building trust, curiosity, and open conversations</a:t>
          </a:r>
          <a:endParaRPr lang="en-US"/>
        </a:p>
      </dgm:t>
    </dgm:pt>
    <dgm:pt modelId="{50A8F4B5-38EC-48E6-8DF2-5E0033B0B8CA}" type="parTrans" cxnId="{FBF579D6-CDFF-4790-B2F4-B9AC74CCCC6D}">
      <dgm:prSet/>
      <dgm:spPr/>
      <dgm:t>
        <a:bodyPr/>
        <a:lstStyle/>
        <a:p>
          <a:endParaRPr lang="en-US"/>
        </a:p>
      </dgm:t>
    </dgm:pt>
    <dgm:pt modelId="{1424E003-2F27-4328-9A9B-B38B643CD337}" type="sibTrans" cxnId="{FBF579D6-CDFF-4790-B2F4-B9AC74CCCC6D}">
      <dgm:prSet/>
      <dgm:spPr/>
      <dgm:t>
        <a:bodyPr/>
        <a:lstStyle/>
        <a:p>
          <a:endParaRPr lang="en-US"/>
        </a:p>
      </dgm:t>
    </dgm:pt>
    <dgm:pt modelId="{AB301950-28CF-4759-97AB-99562AB36A90}">
      <dgm:prSet/>
      <dgm:spPr/>
      <dgm:t>
        <a:bodyPr/>
        <a:lstStyle/>
        <a:p>
          <a:r>
            <a:rPr lang="en-US" b="0" i="0" baseline="0"/>
            <a:t>Especially with very young children, relationships come first</a:t>
          </a:r>
          <a:endParaRPr lang="en-US"/>
        </a:p>
      </dgm:t>
    </dgm:pt>
    <dgm:pt modelId="{3B40CDE6-EFD0-4436-A4CB-6A2FADEA6400}" type="parTrans" cxnId="{3BEB8652-374A-43CD-8978-126A46074FBF}">
      <dgm:prSet/>
      <dgm:spPr/>
      <dgm:t>
        <a:bodyPr/>
        <a:lstStyle/>
        <a:p>
          <a:endParaRPr lang="en-US"/>
        </a:p>
      </dgm:t>
    </dgm:pt>
    <dgm:pt modelId="{6171C613-FF5B-46A1-802E-3F2D8C99A7E3}" type="sibTrans" cxnId="{3BEB8652-374A-43CD-8978-126A46074FBF}">
      <dgm:prSet/>
      <dgm:spPr/>
      <dgm:t>
        <a:bodyPr/>
        <a:lstStyle/>
        <a:p>
          <a:endParaRPr lang="en-US"/>
        </a:p>
      </dgm:t>
    </dgm:pt>
    <dgm:pt modelId="{ADBAF4D7-20A5-C54C-8C70-E35DE40A7820}" type="pres">
      <dgm:prSet presAssocID="{D9EC1C46-174B-4A77-B963-E53330C53CDD}" presName="linear" presStyleCnt="0">
        <dgm:presLayoutVars>
          <dgm:animLvl val="lvl"/>
          <dgm:resizeHandles val="exact"/>
        </dgm:presLayoutVars>
      </dgm:prSet>
      <dgm:spPr/>
    </dgm:pt>
    <dgm:pt modelId="{654632BD-8CC4-0641-BCEE-DC2357975C9C}" type="pres">
      <dgm:prSet presAssocID="{4A94F140-98EF-4A38-9C44-C5F185BBE95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C0F8A4B-D5BF-6D41-B61F-4E3A92AA471B}" type="pres">
      <dgm:prSet presAssocID="{8C22E8D1-2ADE-472A-B4B2-6B66B8E66310}" presName="spacer" presStyleCnt="0"/>
      <dgm:spPr/>
    </dgm:pt>
    <dgm:pt modelId="{AE05581E-6742-434A-A419-60C193019E41}" type="pres">
      <dgm:prSet presAssocID="{AA02276E-1C03-4D4C-9D24-EF2535163B7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5D08003-590F-7A40-A257-A3E217CBC890}" type="pres">
      <dgm:prSet presAssocID="{1424E003-2F27-4328-9A9B-B38B643CD337}" presName="spacer" presStyleCnt="0"/>
      <dgm:spPr/>
    </dgm:pt>
    <dgm:pt modelId="{73115B6E-5472-9B4F-B4D6-66252E2BD168}" type="pres">
      <dgm:prSet presAssocID="{AB301950-28CF-4759-97AB-99562AB36A9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9E56A16-BCC0-49E3-8723-4DE8D6889B6D}" srcId="{D9EC1C46-174B-4A77-B963-E53330C53CDD}" destId="{4A94F140-98EF-4A38-9C44-C5F185BBE955}" srcOrd="0" destOrd="0" parTransId="{E4468614-087F-42D4-AF92-F24201F0DC13}" sibTransId="{8C22E8D1-2ADE-472A-B4B2-6B66B8E66310}"/>
    <dgm:cxn modelId="{9F3ADD64-58EF-954C-BBF3-FC0EB8F8B566}" type="presOf" srcId="{4A94F140-98EF-4A38-9C44-C5F185BBE955}" destId="{654632BD-8CC4-0641-BCEE-DC2357975C9C}" srcOrd="0" destOrd="0" presId="urn:microsoft.com/office/officeart/2005/8/layout/vList2"/>
    <dgm:cxn modelId="{3BEB8652-374A-43CD-8978-126A46074FBF}" srcId="{D9EC1C46-174B-4A77-B963-E53330C53CDD}" destId="{AB301950-28CF-4759-97AB-99562AB36A90}" srcOrd="2" destOrd="0" parTransId="{3B40CDE6-EFD0-4436-A4CB-6A2FADEA6400}" sibTransId="{6171C613-FF5B-46A1-802E-3F2D8C99A7E3}"/>
    <dgm:cxn modelId="{6AE1617A-B92A-3545-909E-5DD65D8AC497}" type="presOf" srcId="{D9EC1C46-174B-4A77-B963-E53330C53CDD}" destId="{ADBAF4D7-20A5-C54C-8C70-E35DE40A7820}" srcOrd="0" destOrd="0" presId="urn:microsoft.com/office/officeart/2005/8/layout/vList2"/>
    <dgm:cxn modelId="{C7CB7D80-5954-E641-8228-6F35F323ED97}" type="presOf" srcId="{AA02276E-1C03-4D4C-9D24-EF2535163B74}" destId="{AE05581E-6742-434A-A419-60C193019E41}" srcOrd="0" destOrd="0" presId="urn:microsoft.com/office/officeart/2005/8/layout/vList2"/>
    <dgm:cxn modelId="{FBF579D6-CDFF-4790-B2F4-B9AC74CCCC6D}" srcId="{D9EC1C46-174B-4A77-B963-E53330C53CDD}" destId="{AA02276E-1C03-4D4C-9D24-EF2535163B74}" srcOrd="1" destOrd="0" parTransId="{50A8F4B5-38EC-48E6-8DF2-5E0033B0B8CA}" sibTransId="{1424E003-2F27-4328-9A9B-B38B643CD337}"/>
    <dgm:cxn modelId="{3CDD0FFF-4589-6142-989C-7BF529B1EB9F}" type="presOf" srcId="{AB301950-28CF-4759-97AB-99562AB36A90}" destId="{73115B6E-5472-9B4F-B4D6-66252E2BD168}" srcOrd="0" destOrd="0" presId="urn:microsoft.com/office/officeart/2005/8/layout/vList2"/>
    <dgm:cxn modelId="{A3BB930C-7605-6741-82F8-304021A55CB5}" type="presParOf" srcId="{ADBAF4D7-20A5-C54C-8C70-E35DE40A7820}" destId="{654632BD-8CC4-0641-BCEE-DC2357975C9C}" srcOrd="0" destOrd="0" presId="urn:microsoft.com/office/officeart/2005/8/layout/vList2"/>
    <dgm:cxn modelId="{E6233848-096B-5A41-8B3E-C5D1FC667CD2}" type="presParOf" srcId="{ADBAF4D7-20A5-C54C-8C70-E35DE40A7820}" destId="{FC0F8A4B-D5BF-6D41-B61F-4E3A92AA471B}" srcOrd="1" destOrd="0" presId="urn:microsoft.com/office/officeart/2005/8/layout/vList2"/>
    <dgm:cxn modelId="{EA3A2800-DE9B-1744-A179-A2C09F87BDE4}" type="presParOf" srcId="{ADBAF4D7-20A5-C54C-8C70-E35DE40A7820}" destId="{AE05581E-6742-434A-A419-60C193019E41}" srcOrd="2" destOrd="0" presId="urn:microsoft.com/office/officeart/2005/8/layout/vList2"/>
    <dgm:cxn modelId="{93547B5F-44F3-D24D-8CF1-B255E62F2A81}" type="presParOf" srcId="{ADBAF4D7-20A5-C54C-8C70-E35DE40A7820}" destId="{65D08003-590F-7A40-A257-A3E217CBC890}" srcOrd="3" destOrd="0" presId="urn:microsoft.com/office/officeart/2005/8/layout/vList2"/>
    <dgm:cxn modelId="{265602AB-F4F3-E045-B1FA-323EF61DC621}" type="presParOf" srcId="{ADBAF4D7-20A5-C54C-8C70-E35DE40A7820}" destId="{73115B6E-5472-9B4F-B4D6-66252E2BD16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0D14C8-2EEC-468D-BAA4-6FCC6D75B868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BF62FEB-85AD-474E-A9B5-0CC2C7957CD6}">
      <dgm:prSet/>
      <dgm:spPr/>
      <dgm:t>
        <a:bodyPr/>
        <a:lstStyle/>
        <a:p>
          <a:r>
            <a:rPr lang="en-US" b="0" i="0" baseline="0"/>
            <a:t>“Mum/Dad hates this stuff”</a:t>
          </a:r>
          <a:endParaRPr lang="en-US"/>
        </a:p>
      </dgm:t>
    </dgm:pt>
    <dgm:pt modelId="{4FC55352-EE4F-4462-9162-1ADC27E6B78F}" type="parTrans" cxnId="{E2D3EB36-5313-4C52-8DBB-EE78F0E64540}">
      <dgm:prSet/>
      <dgm:spPr/>
      <dgm:t>
        <a:bodyPr/>
        <a:lstStyle/>
        <a:p>
          <a:endParaRPr lang="en-US"/>
        </a:p>
      </dgm:t>
    </dgm:pt>
    <dgm:pt modelId="{288B6CA1-46F0-4773-9170-8B0805CFB139}" type="sibTrans" cxnId="{E2D3EB36-5313-4C52-8DBB-EE78F0E64540}">
      <dgm:prSet/>
      <dgm:spPr/>
      <dgm:t>
        <a:bodyPr/>
        <a:lstStyle/>
        <a:p>
          <a:endParaRPr lang="en-US"/>
        </a:p>
      </dgm:t>
    </dgm:pt>
    <dgm:pt modelId="{9F3D6DE0-C483-467B-BEEB-775D0A8A89E9}">
      <dgm:prSet/>
      <dgm:spPr/>
      <dgm:t>
        <a:bodyPr/>
        <a:lstStyle/>
        <a:p>
          <a:r>
            <a:rPr lang="en-US" b="0" i="0" baseline="0"/>
            <a:t>“I’ll get in trouble”</a:t>
          </a:r>
          <a:endParaRPr lang="en-US"/>
        </a:p>
      </dgm:t>
    </dgm:pt>
    <dgm:pt modelId="{6C67263A-B860-401B-8F42-73A2D61C3D27}" type="parTrans" cxnId="{8EDBB949-E416-4931-892C-F565C2516319}">
      <dgm:prSet/>
      <dgm:spPr/>
      <dgm:t>
        <a:bodyPr/>
        <a:lstStyle/>
        <a:p>
          <a:endParaRPr lang="en-US"/>
        </a:p>
      </dgm:t>
    </dgm:pt>
    <dgm:pt modelId="{172FBA3A-507A-49A2-98D5-7A48FA29B259}" type="sibTrans" cxnId="{8EDBB949-E416-4931-892C-F565C2516319}">
      <dgm:prSet/>
      <dgm:spPr/>
      <dgm:t>
        <a:bodyPr/>
        <a:lstStyle/>
        <a:p>
          <a:endParaRPr lang="en-US"/>
        </a:p>
      </dgm:t>
    </dgm:pt>
    <dgm:pt modelId="{2BA7E428-79D4-4706-9E24-98AB840DA840}">
      <dgm:prSet/>
      <dgm:spPr/>
      <dgm:t>
        <a:bodyPr/>
        <a:lstStyle/>
        <a:p>
          <a:r>
            <a:rPr lang="en-US" b="0" i="0" baseline="0"/>
            <a:t>“I shouldn’t say anything if something worries me”</a:t>
          </a:r>
          <a:endParaRPr lang="en-US"/>
        </a:p>
      </dgm:t>
    </dgm:pt>
    <dgm:pt modelId="{836C8965-BD82-4F84-B3CD-4E3C2A7C57C3}" type="parTrans" cxnId="{B09EDC09-1715-4BE0-91B3-87978D347860}">
      <dgm:prSet/>
      <dgm:spPr/>
      <dgm:t>
        <a:bodyPr/>
        <a:lstStyle/>
        <a:p>
          <a:endParaRPr lang="en-US"/>
        </a:p>
      </dgm:t>
    </dgm:pt>
    <dgm:pt modelId="{457E183F-E36F-415A-90BE-AE19EC879B3D}" type="sibTrans" cxnId="{B09EDC09-1715-4BE0-91B3-87978D347860}">
      <dgm:prSet/>
      <dgm:spPr/>
      <dgm:t>
        <a:bodyPr/>
        <a:lstStyle/>
        <a:p>
          <a:endParaRPr lang="en-US"/>
        </a:p>
      </dgm:t>
    </dgm:pt>
    <dgm:pt modelId="{C2BDA740-EA78-F048-B1BD-8F61D3E9DDE6}" type="pres">
      <dgm:prSet presAssocID="{7C0D14C8-2EEC-468D-BAA4-6FCC6D75B868}" presName="cycle" presStyleCnt="0">
        <dgm:presLayoutVars>
          <dgm:dir/>
          <dgm:resizeHandles val="exact"/>
        </dgm:presLayoutVars>
      </dgm:prSet>
      <dgm:spPr/>
    </dgm:pt>
    <dgm:pt modelId="{91452AB9-BC1B-934D-BDAD-38E85CF477C2}" type="pres">
      <dgm:prSet presAssocID="{FBF62FEB-85AD-474E-A9B5-0CC2C7957CD6}" presName="node" presStyleLbl="node1" presStyleIdx="0" presStyleCnt="3">
        <dgm:presLayoutVars>
          <dgm:bulletEnabled val="1"/>
        </dgm:presLayoutVars>
      </dgm:prSet>
      <dgm:spPr/>
    </dgm:pt>
    <dgm:pt modelId="{33FC4F5C-3284-A24D-A574-CBE78C3DBDC4}" type="pres">
      <dgm:prSet presAssocID="{FBF62FEB-85AD-474E-A9B5-0CC2C7957CD6}" presName="spNode" presStyleCnt="0"/>
      <dgm:spPr/>
    </dgm:pt>
    <dgm:pt modelId="{21D04D94-D931-AE42-A16E-EEAAA8702D99}" type="pres">
      <dgm:prSet presAssocID="{288B6CA1-46F0-4773-9170-8B0805CFB139}" presName="sibTrans" presStyleLbl="sibTrans1D1" presStyleIdx="0" presStyleCnt="3"/>
      <dgm:spPr/>
    </dgm:pt>
    <dgm:pt modelId="{48ABDCBE-55BE-9E47-AFE2-7BB372F283B8}" type="pres">
      <dgm:prSet presAssocID="{9F3D6DE0-C483-467B-BEEB-775D0A8A89E9}" presName="node" presStyleLbl="node1" presStyleIdx="1" presStyleCnt="3">
        <dgm:presLayoutVars>
          <dgm:bulletEnabled val="1"/>
        </dgm:presLayoutVars>
      </dgm:prSet>
      <dgm:spPr/>
    </dgm:pt>
    <dgm:pt modelId="{51C17153-BDEF-304C-A29D-FDDB0C6F08BF}" type="pres">
      <dgm:prSet presAssocID="{9F3D6DE0-C483-467B-BEEB-775D0A8A89E9}" presName="spNode" presStyleCnt="0"/>
      <dgm:spPr/>
    </dgm:pt>
    <dgm:pt modelId="{ADDB7508-6B6B-1F41-A7E2-E324C5A9911B}" type="pres">
      <dgm:prSet presAssocID="{172FBA3A-507A-49A2-98D5-7A48FA29B259}" presName="sibTrans" presStyleLbl="sibTrans1D1" presStyleIdx="1" presStyleCnt="3"/>
      <dgm:spPr/>
    </dgm:pt>
    <dgm:pt modelId="{8211E45D-2A5A-2E48-A85F-6D676C226621}" type="pres">
      <dgm:prSet presAssocID="{2BA7E428-79D4-4706-9E24-98AB840DA840}" presName="node" presStyleLbl="node1" presStyleIdx="2" presStyleCnt="3">
        <dgm:presLayoutVars>
          <dgm:bulletEnabled val="1"/>
        </dgm:presLayoutVars>
      </dgm:prSet>
      <dgm:spPr/>
    </dgm:pt>
    <dgm:pt modelId="{EE59C109-84BE-754C-9FEB-4A1F9A86676A}" type="pres">
      <dgm:prSet presAssocID="{2BA7E428-79D4-4706-9E24-98AB840DA840}" presName="spNode" presStyleCnt="0"/>
      <dgm:spPr/>
    </dgm:pt>
    <dgm:pt modelId="{9C2BB31C-D8F7-064F-BDF6-86C797E68D3D}" type="pres">
      <dgm:prSet presAssocID="{457E183F-E36F-415A-90BE-AE19EC879B3D}" presName="sibTrans" presStyleLbl="sibTrans1D1" presStyleIdx="2" presStyleCnt="3"/>
      <dgm:spPr/>
    </dgm:pt>
  </dgm:ptLst>
  <dgm:cxnLst>
    <dgm:cxn modelId="{81AD4200-83E5-4C46-86E2-5983DF1026F9}" type="presOf" srcId="{288B6CA1-46F0-4773-9170-8B0805CFB139}" destId="{21D04D94-D931-AE42-A16E-EEAAA8702D99}" srcOrd="0" destOrd="0" presId="urn:microsoft.com/office/officeart/2005/8/layout/cycle6"/>
    <dgm:cxn modelId="{B09EDC09-1715-4BE0-91B3-87978D347860}" srcId="{7C0D14C8-2EEC-468D-BAA4-6FCC6D75B868}" destId="{2BA7E428-79D4-4706-9E24-98AB840DA840}" srcOrd="2" destOrd="0" parTransId="{836C8965-BD82-4F84-B3CD-4E3C2A7C57C3}" sibTransId="{457E183F-E36F-415A-90BE-AE19EC879B3D}"/>
    <dgm:cxn modelId="{E4381E19-1B1C-3741-B1E2-AE3DC4451AEF}" type="presOf" srcId="{FBF62FEB-85AD-474E-A9B5-0CC2C7957CD6}" destId="{91452AB9-BC1B-934D-BDAD-38E85CF477C2}" srcOrd="0" destOrd="0" presId="urn:microsoft.com/office/officeart/2005/8/layout/cycle6"/>
    <dgm:cxn modelId="{E2D3EB36-5313-4C52-8DBB-EE78F0E64540}" srcId="{7C0D14C8-2EEC-468D-BAA4-6FCC6D75B868}" destId="{FBF62FEB-85AD-474E-A9B5-0CC2C7957CD6}" srcOrd="0" destOrd="0" parTransId="{4FC55352-EE4F-4462-9162-1ADC27E6B78F}" sibTransId="{288B6CA1-46F0-4773-9170-8B0805CFB139}"/>
    <dgm:cxn modelId="{F09D4945-23A6-314B-9984-670341CBD841}" type="presOf" srcId="{457E183F-E36F-415A-90BE-AE19EC879B3D}" destId="{9C2BB31C-D8F7-064F-BDF6-86C797E68D3D}" srcOrd="0" destOrd="0" presId="urn:microsoft.com/office/officeart/2005/8/layout/cycle6"/>
    <dgm:cxn modelId="{8EDBB949-E416-4931-892C-F565C2516319}" srcId="{7C0D14C8-2EEC-468D-BAA4-6FCC6D75B868}" destId="{9F3D6DE0-C483-467B-BEEB-775D0A8A89E9}" srcOrd="1" destOrd="0" parTransId="{6C67263A-B860-401B-8F42-73A2D61C3D27}" sibTransId="{172FBA3A-507A-49A2-98D5-7A48FA29B259}"/>
    <dgm:cxn modelId="{DEA7A58E-A091-0741-996C-861426D6CDEF}" type="presOf" srcId="{2BA7E428-79D4-4706-9E24-98AB840DA840}" destId="{8211E45D-2A5A-2E48-A85F-6D676C226621}" srcOrd="0" destOrd="0" presId="urn:microsoft.com/office/officeart/2005/8/layout/cycle6"/>
    <dgm:cxn modelId="{221745D2-B8F7-F045-B669-8B8141D81714}" type="presOf" srcId="{7C0D14C8-2EEC-468D-BAA4-6FCC6D75B868}" destId="{C2BDA740-EA78-F048-B1BD-8F61D3E9DDE6}" srcOrd="0" destOrd="0" presId="urn:microsoft.com/office/officeart/2005/8/layout/cycle6"/>
    <dgm:cxn modelId="{E75318E5-B69D-9140-8820-D181B3EE16E4}" type="presOf" srcId="{172FBA3A-507A-49A2-98D5-7A48FA29B259}" destId="{ADDB7508-6B6B-1F41-A7E2-E324C5A9911B}" srcOrd="0" destOrd="0" presId="urn:microsoft.com/office/officeart/2005/8/layout/cycle6"/>
    <dgm:cxn modelId="{0C3B4BEE-0B6E-0948-84DE-AF58C046728F}" type="presOf" srcId="{9F3D6DE0-C483-467B-BEEB-775D0A8A89E9}" destId="{48ABDCBE-55BE-9E47-AFE2-7BB372F283B8}" srcOrd="0" destOrd="0" presId="urn:microsoft.com/office/officeart/2005/8/layout/cycle6"/>
    <dgm:cxn modelId="{18BBA492-58EB-9143-A656-D7C2D652A80E}" type="presParOf" srcId="{C2BDA740-EA78-F048-B1BD-8F61D3E9DDE6}" destId="{91452AB9-BC1B-934D-BDAD-38E85CF477C2}" srcOrd="0" destOrd="0" presId="urn:microsoft.com/office/officeart/2005/8/layout/cycle6"/>
    <dgm:cxn modelId="{A3D879E0-E199-5849-B04E-2E11F5B69E63}" type="presParOf" srcId="{C2BDA740-EA78-F048-B1BD-8F61D3E9DDE6}" destId="{33FC4F5C-3284-A24D-A574-CBE78C3DBDC4}" srcOrd="1" destOrd="0" presId="urn:microsoft.com/office/officeart/2005/8/layout/cycle6"/>
    <dgm:cxn modelId="{1F5C5D5D-1DC8-D740-8282-C82D7074465F}" type="presParOf" srcId="{C2BDA740-EA78-F048-B1BD-8F61D3E9DDE6}" destId="{21D04D94-D931-AE42-A16E-EEAAA8702D99}" srcOrd="2" destOrd="0" presId="urn:microsoft.com/office/officeart/2005/8/layout/cycle6"/>
    <dgm:cxn modelId="{561997CD-1F93-D042-A82C-FD3E20194043}" type="presParOf" srcId="{C2BDA740-EA78-F048-B1BD-8F61D3E9DDE6}" destId="{48ABDCBE-55BE-9E47-AFE2-7BB372F283B8}" srcOrd="3" destOrd="0" presId="urn:microsoft.com/office/officeart/2005/8/layout/cycle6"/>
    <dgm:cxn modelId="{09DCB962-350A-1D4D-A5FB-E7D754FAE83F}" type="presParOf" srcId="{C2BDA740-EA78-F048-B1BD-8F61D3E9DDE6}" destId="{51C17153-BDEF-304C-A29D-FDDB0C6F08BF}" srcOrd="4" destOrd="0" presId="urn:microsoft.com/office/officeart/2005/8/layout/cycle6"/>
    <dgm:cxn modelId="{F91DEF1E-D20D-6E45-B3F6-992890081D6C}" type="presParOf" srcId="{C2BDA740-EA78-F048-B1BD-8F61D3E9DDE6}" destId="{ADDB7508-6B6B-1F41-A7E2-E324C5A9911B}" srcOrd="5" destOrd="0" presId="urn:microsoft.com/office/officeart/2005/8/layout/cycle6"/>
    <dgm:cxn modelId="{A8647317-0AE8-F244-B677-80FC80AD91EA}" type="presParOf" srcId="{C2BDA740-EA78-F048-B1BD-8F61D3E9DDE6}" destId="{8211E45D-2A5A-2E48-A85F-6D676C226621}" srcOrd="6" destOrd="0" presId="urn:microsoft.com/office/officeart/2005/8/layout/cycle6"/>
    <dgm:cxn modelId="{B385AB0B-41B9-CD4B-92AF-B07D6937CA97}" type="presParOf" srcId="{C2BDA740-EA78-F048-B1BD-8F61D3E9DDE6}" destId="{EE59C109-84BE-754C-9FEB-4A1F9A86676A}" srcOrd="7" destOrd="0" presId="urn:microsoft.com/office/officeart/2005/8/layout/cycle6"/>
    <dgm:cxn modelId="{4FDA5148-0845-F142-AC39-2BEE8CC5206E}" type="presParOf" srcId="{C2BDA740-EA78-F048-B1BD-8F61D3E9DDE6}" destId="{9C2BB31C-D8F7-064F-BDF6-86C797E68D3D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8E6B7D-4F11-4A83-823A-F07F9897D1D8}" type="doc">
      <dgm:prSet loTypeId="urn:microsoft.com/office/officeart/2016/7/layout/Basic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89D31C0-FA1C-431E-A3EF-F29360459187}">
      <dgm:prSet/>
      <dgm:spPr/>
      <dgm:t>
        <a:bodyPr/>
        <a:lstStyle/>
        <a:p>
          <a:r>
            <a:rPr lang="en-US" b="0" i="0" baseline="0"/>
            <a:t>Children don’t separate “good” and “bad” online experiences in the way adults do</a:t>
          </a:r>
          <a:endParaRPr lang="en-US"/>
        </a:p>
      </dgm:t>
    </dgm:pt>
    <dgm:pt modelId="{6DA9A8E1-0F0C-4F33-A5AF-7A330D9A099D}" type="parTrans" cxnId="{C2C5A6A9-4698-43CB-AB1C-1BA5F4D24F38}">
      <dgm:prSet/>
      <dgm:spPr/>
      <dgm:t>
        <a:bodyPr/>
        <a:lstStyle/>
        <a:p>
          <a:endParaRPr lang="en-US"/>
        </a:p>
      </dgm:t>
    </dgm:pt>
    <dgm:pt modelId="{B020693D-B7FC-4A7E-A092-F5F35DF7BEE8}" type="sibTrans" cxnId="{C2C5A6A9-4698-43CB-AB1C-1BA5F4D24F38}">
      <dgm:prSet/>
      <dgm:spPr/>
      <dgm:t>
        <a:bodyPr/>
        <a:lstStyle/>
        <a:p>
          <a:endParaRPr lang="en-US"/>
        </a:p>
      </dgm:t>
    </dgm:pt>
    <dgm:pt modelId="{5215707E-7C8D-4FDF-93FE-3438DF0CEBAD}">
      <dgm:prSet/>
      <dgm:spPr/>
      <dgm:t>
        <a:bodyPr/>
        <a:lstStyle/>
        <a:p>
          <a:r>
            <a:rPr lang="en-US" b="0" i="0" baseline="0"/>
            <a:t>They just know whether something feels safe to talk about</a:t>
          </a:r>
          <a:endParaRPr lang="en-US"/>
        </a:p>
      </dgm:t>
    </dgm:pt>
    <dgm:pt modelId="{95BE4100-F918-49AA-B6B5-EFC4CF7445C6}" type="parTrans" cxnId="{C953E71B-F6E6-41E7-AEB4-6D8D8655C724}">
      <dgm:prSet/>
      <dgm:spPr/>
      <dgm:t>
        <a:bodyPr/>
        <a:lstStyle/>
        <a:p>
          <a:endParaRPr lang="en-US"/>
        </a:p>
      </dgm:t>
    </dgm:pt>
    <dgm:pt modelId="{E2EF1306-A002-4AAE-9808-10904645DD50}" type="sibTrans" cxnId="{C953E71B-F6E6-41E7-AEB4-6D8D8655C724}">
      <dgm:prSet/>
      <dgm:spPr/>
      <dgm:t>
        <a:bodyPr/>
        <a:lstStyle/>
        <a:p>
          <a:endParaRPr lang="en-US"/>
        </a:p>
      </dgm:t>
    </dgm:pt>
    <dgm:pt modelId="{58B8F2E2-776D-374E-A952-C2A6BAE67527}" type="pres">
      <dgm:prSet presAssocID="{AB8E6B7D-4F11-4A83-823A-F07F9897D1D8}" presName="Name0" presStyleCnt="0">
        <dgm:presLayoutVars>
          <dgm:dir/>
          <dgm:resizeHandles val="exact"/>
        </dgm:presLayoutVars>
      </dgm:prSet>
      <dgm:spPr/>
    </dgm:pt>
    <dgm:pt modelId="{0E83E745-2342-EA45-84FD-7DD4A7EED0CC}" type="pres">
      <dgm:prSet presAssocID="{689D31C0-FA1C-431E-A3EF-F29360459187}" presName="node" presStyleLbl="node1" presStyleIdx="0" presStyleCnt="3">
        <dgm:presLayoutVars>
          <dgm:bulletEnabled val="1"/>
        </dgm:presLayoutVars>
      </dgm:prSet>
      <dgm:spPr/>
    </dgm:pt>
    <dgm:pt modelId="{CB445238-BD30-7547-A9FD-BEA5A4129E8C}" type="pres">
      <dgm:prSet presAssocID="{B020693D-B7FC-4A7E-A092-F5F35DF7BEE8}" presName="sibTransSpacerBeforeConnector" presStyleCnt="0"/>
      <dgm:spPr/>
    </dgm:pt>
    <dgm:pt modelId="{BC723BDB-0F50-3D48-B4D5-18BEEEF94EA5}" type="pres">
      <dgm:prSet presAssocID="{B020693D-B7FC-4A7E-A092-F5F35DF7BEE8}" presName="sibTrans" presStyleLbl="node1" presStyleIdx="1" presStyleCnt="3"/>
      <dgm:spPr/>
    </dgm:pt>
    <dgm:pt modelId="{82D555B7-9F21-5A4A-82DA-43E0F0A88548}" type="pres">
      <dgm:prSet presAssocID="{B020693D-B7FC-4A7E-A092-F5F35DF7BEE8}" presName="sibTransSpacerAfterConnector" presStyleCnt="0"/>
      <dgm:spPr/>
    </dgm:pt>
    <dgm:pt modelId="{BF2672D6-DACC-4045-96F9-581E6B1EBFA7}" type="pres">
      <dgm:prSet presAssocID="{5215707E-7C8D-4FDF-93FE-3438DF0CEBAD}" presName="node" presStyleLbl="node1" presStyleIdx="2" presStyleCnt="3">
        <dgm:presLayoutVars>
          <dgm:bulletEnabled val="1"/>
        </dgm:presLayoutVars>
      </dgm:prSet>
      <dgm:spPr/>
    </dgm:pt>
  </dgm:ptLst>
  <dgm:cxnLst>
    <dgm:cxn modelId="{C953E71B-F6E6-41E7-AEB4-6D8D8655C724}" srcId="{AB8E6B7D-4F11-4A83-823A-F07F9897D1D8}" destId="{5215707E-7C8D-4FDF-93FE-3438DF0CEBAD}" srcOrd="1" destOrd="0" parTransId="{95BE4100-F918-49AA-B6B5-EFC4CF7445C6}" sibTransId="{E2EF1306-A002-4AAE-9808-10904645DD50}"/>
    <dgm:cxn modelId="{EA930625-1DC4-DD48-A091-8AA1D7197621}" type="presOf" srcId="{B020693D-B7FC-4A7E-A092-F5F35DF7BEE8}" destId="{BC723BDB-0F50-3D48-B4D5-18BEEEF94EA5}" srcOrd="0" destOrd="0" presId="urn:microsoft.com/office/officeart/2016/7/layout/BasicProcessNew"/>
    <dgm:cxn modelId="{581C7A9C-D357-1343-89A2-FF975BED6319}" type="presOf" srcId="{AB8E6B7D-4F11-4A83-823A-F07F9897D1D8}" destId="{58B8F2E2-776D-374E-A952-C2A6BAE67527}" srcOrd="0" destOrd="0" presId="urn:microsoft.com/office/officeart/2016/7/layout/BasicProcessNew"/>
    <dgm:cxn modelId="{C2C5A6A9-4698-43CB-AB1C-1BA5F4D24F38}" srcId="{AB8E6B7D-4F11-4A83-823A-F07F9897D1D8}" destId="{689D31C0-FA1C-431E-A3EF-F29360459187}" srcOrd="0" destOrd="0" parTransId="{6DA9A8E1-0F0C-4F33-A5AF-7A330D9A099D}" sibTransId="{B020693D-B7FC-4A7E-A092-F5F35DF7BEE8}"/>
    <dgm:cxn modelId="{CAEA36E8-6E39-D445-AD6F-34C62600C715}" type="presOf" srcId="{689D31C0-FA1C-431E-A3EF-F29360459187}" destId="{0E83E745-2342-EA45-84FD-7DD4A7EED0CC}" srcOrd="0" destOrd="0" presId="urn:microsoft.com/office/officeart/2016/7/layout/BasicProcessNew"/>
    <dgm:cxn modelId="{486A71E8-8742-F84A-8EDC-06121BF348EA}" type="presOf" srcId="{5215707E-7C8D-4FDF-93FE-3438DF0CEBAD}" destId="{BF2672D6-DACC-4045-96F9-581E6B1EBFA7}" srcOrd="0" destOrd="0" presId="urn:microsoft.com/office/officeart/2016/7/layout/BasicProcessNew"/>
    <dgm:cxn modelId="{A26BDA39-D72E-4748-BDF9-98C91D404259}" type="presParOf" srcId="{58B8F2E2-776D-374E-A952-C2A6BAE67527}" destId="{0E83E745-2342-EA45-84FD-7DD4A7EED0CC}" srcOrd="0" destOrd="0" presId="urn:microsoft.com/office/officeart/2016/7/layout/BasicProcessNew"/>
    <dgm:cxn modelId="{8FB7BAB0-152F-7649-AD3B-A125F1469565}" type="presParOf" srcId="{58B8F2E2-776D-374E-A952-C2A6BAE67527}" destId="{CB445238-BD30-7547-A9FD-BEA5A4129E8C}" srcOrd="1" destOrd="0" presId="urn:microsoft.com/office/officeart/2016/7/layout/BasicProcessNew"/>
    <dgm:cxn modelId="{D3D960B1-4C21-E145-9FC4-43BB75D7C48F}" type="presParOf" srcId="{58B8F2E2-776D-374E-A952-C2A6BAE67527}" destId="{BC723BDB-0F50-3D48-B4D5-18BEEEF94EA5}" srcOrd="2" destOrd="0" presId="urn:microsoft.com/office/officeart/2016/7/layout/BasicProcessNew"/>
    <dgm:cxn modelId="{28854527-3AE2-AE4E-BF0E-9E4809993F95}" type="presParOf" srcId="{58B8F2E2-776D-374E-A952-C2A6BAE67527}" destId="{82D555B7-9F21-5A4A-82DA-43E0F0A88548}" srcOrd="3" destOrd="0" presId="urn:microsoft.com/office/officeart/2016/7/layout/BasicProcessNew"/>
    <dgm:cxn modelId="{0502ADA6-76E4-5940-A58A-C7381935309F}" type="presParOf" srcId="{58B8F2E2-776D-374E-A952-C2A6BAE67527}" destId="{BF2672D6-DACC-4045-96F9-581E6B1EBFA7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14521D-5102-4D24-9BB7-536D9DEA58A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AAB2D2B-B259-49BF-8EDB-A37A88073F67}">
      <dgm:prSet/>
      <dgm:spPr/>
      <dgm:t>
        <a:bodyPr/>
        <a:lstStyle/>
        <a:p>
          <a:r>
            <a:rPr lang="en-US" b="1" i="0" baseline="0"/>
            <a:t>This doesn’t mean</a:t>
          </a:r>
          <a:endParaRPr lang="en-US"/>
        </a:p>
      </dgm:t>
    </dgm:pt>
    <dgm:pt modelId="{DBD3E5A1-71F2-4037-B483-C705E984973E}" type="parTrans" cxnId="{0F2C6F1F-E15C-49AA-94CA-AA586BE9E61E}">
      <dgm:prSet/>
      <dgm:spPr/>
      <dgm:t>
        <a:bodyPr/>
        <a:lstStyle/>
        <a:p>
          <a:endParaRPr lang="en-US"/>
        </a:p>
      </dgm:t>
    </dgm:pt>
    <dgm:pt modelId="{FCE2A19A-A1B2-4820-9B57-575EDE840839}" type="sibTrans" cxnId="{0F2C6F1F-E15C-49AA-94CA-AA586BE9E61E}">
      <dgm:prSet/>
      <dgm:spPr/>
      <dgm:t>
        <a:bodyPr/>
        <a:lstStyle/>
        <a:p>
          <a:endParaRPr lang="en-US"/>
        </a:p>
      </dgm:t>
    </dgm:pt>
    <dgm:pt modelId="{DE364392-3455-4F7F-94F9-876EFF9FFC90}">
      <dgm:prSet/>
      <dgm:spPr/>
      <dgm:t>
        <a:bodyPr/>
        <a:lstStyle/>
        <a:p>
          <a:r>
            <a:rPr lang="en-US" b="0" i="0" baseline="0"/>
            <a:t>Saying everything online is good</a:t>
          </a:r>
          <a:endParaRPr lang="en-US"/>
        </a:p>
      </dgm:t>
    </dgm:pt>
    <dgm:pt modelId="{C0264053-EDFA-4A4C-97B1-4E6116E9B51C}" type="parTrans" cxnId="{5A65C62D-CFB6-4CB5-A1AC-E81409DB8982}">
      <dgm:prSet/>
      <dgm:spPr/>
      <dgm:t>
        <a:bodyPr/>
        <a:lstStyle/>
        <a:p>
          <a:endParaRPr lang="en-US"/>
        </a:p>
      </dgm:t>
    </dgm:pt>
    <dgm:pt modelId="{E17CA32C-43DF-4464-9B9A-DDEAC2DAF520}" type="sibTrans" cxnId="{5A65C62D-CFB6-4CB5-A1AC-E81409DB8982}">
      <dgm:prSet/>
      <dgm:spPr/>
      <dgm:t>
        <a:bodyPr/>
        <a:lstStyle/>
        <a:p>
          <a:endParaRPr lang="en-US"/>
        </a:p>
      </dgm:t>
    </dgm:pt>
    <dgm:pt modelId="{E7062E80-88CB-497E-9DC2-B4B2358AAA5B}">
      <dgm:prSet/>
      <dgm:spPr/>
      <dgm:t>
        <a:bodyPr/>
        <a:lstStyle/>
        <a:p>
          <a:r>
            <a:rPr lang="en-US" b="0" i="0" baseline="0"/>
            <a:t>Ignoring risks</a:t>
          </a:r>
          <a:endParaRPr lang="en-US"/>
        </a:p>
      </dgm:t>
    </dgm:pt>
    <dgm:pt modelId="{873B72FB-939B-49AA-9673-4EC40A900FC1}" type="parTrans" cxnId="{E5D4706A-5135-4F11-A436-121EB4199093}">
      <dgm:prSet/>
      <dgm:spPr/>
      <dgm:t>
        <a:bodyPr/>
        <a:lstStyle/>
        <a:p>
          <a:endParaRPr lang="en-US"/>
        </a:p>
      </dgm:t>
    </dgm:pt>
    <dgm:pt modelId="{394428B5-4F7D-4AAC-B746-54561294A221}" type="sibTrans" cxnId="{E5D4706A-5135-4F11-A436-121EB4199093}">
      <dgm:prSet/>
      <dgm:spPr/>
      <dgm:t>
        <a:bodyPr/>
        <a:lstStyle/>
        <a:p>
          <a:endParaRPr lang="en-US"/>
        </a:p>
      </dgm:t>
    </dgm:pt>
    <dgm:pt modelId="{D869CBC9-143B-45BC-9091-ECC10AE8EFBF}">
      <dgm:prSet/>
      <dgm:spPr/>
      <dgm:t>
        <a:bodyPr/>
        <a:lstStyle/>
        <a:p>
          <a:r>
            <a:rPr lang="en-US" b="0" i="0" baseline="0"/>
            <a:t>Letting children do whatever they want</a:t>
          </a:r>
          <a:endParaRPr lang="en-US"/>
        </a:p>
      </dgm:t>
    </dgm:pt>
    <dgm:pt modelId="{227589C0-9EA9-4486-9491-4BCB5A2B3D3A}" type="parTrans" cxnId="{02E9A14C-D127-48B4-B2BF-2E1E121E5861}">
      <dgm:prSet/>
      <dgm:spPr/>
      <dgm:t>
        <a:bodyPr/>
        <a:lstStyle/>
        <a:p>
          <a:endParaRPr lang="en-US"/>
        </a:p>
      </dgm:t>
    </dgm:pt>
    <dgm:pt modelId="{38ECBF60-922E-46FE-89FB-8C156399893D}" type="sibTrans" cxnId="{02E9A14C-D127-48B4-B2BF-2E1E121E5861}">
      <dgm:prSet/>
      <dgm:spPr/>
      <dgm:t>
        <a:bodyPr/>
        <a:lstStyle/>
        <a:p>
          <a:endParaRPr lang="en-US"/>
        </a:p>
      </dgm:t>
    </dgm:pt>
    <dgm:pt modelId="{C1DC09BA-C555-4BC9-A531-10EC10F35BFB}">
      <dgm:prSet/>
      <dgm:spPr/>
      <dgm:t>
        <a:bodyPr/>
        <a:lstStyle/>
        <a:p>
          <a:r>
            <a:rPr lang="en-US" b="1" i="0" baseline="0"/>
            <a:t>It </a:t>
          </a:r>
          <a:r>
            <a:rPr lang="en-US" b="1" i="1" baseline="0"/>
            <a:t>does</a:t>
          </a:r>
          <a:r>
            <a:rPr lang="en-US" b="1" i="0" baseline="0"/>
            <a:t> mean</a:t>
          </a:r>
          <a:endParaRPr lang="en-US"/>
        </a:p>
      </dgm:t>
    </dgm:pt>
    <dgm:pt modelId="{6DF687CA-1951-4233-B953-7C1300AB129D}" type="parTrans" cxnId="{AB77837C-3A32-47E9-83BC-0D4C1B756C0D}">
      <dgm:prSet/>
      <dgm:spPr/>
      <dgm:t>
        <a:bodyPr/>
        <a:lstStyle/>
        <a:p>
          <a:endParaRPr lang="en-US"/>
        </a:p>
      </dgm:t>
    </dgm:pt>
    <dgm:pt modelId="{99C54018-B22C-4297-9AB9-D98FF0BDD47F}" type="sibTrans" cxnId="{AB77837C-3A32-47E9-83BC-0D4C1B756C0D}">
      <dgm:prSet/>
      <dgm:spPr/>
      <dgm:t>
        <a:bodyPr/>
        <a:lstStyle/>
        <a:p>
          <a:endParaRPr lang="en-US"/>
        </a:p>
      </dgm:t>
    </dgm:pt>
    <dgm:pt modelId="{AFA43A5A-BC0F-4126-A2B9-2A140024D24E}">
      <dgm:prSet/>
      <dgm:spPr/>
      <dgm:t>
        <a:bodyPr/>
        <a:lstStyle/>
        <a:p>
          <a:r>
            <a:rPr lang="en-US" b="0" i="0" baseline="0"/>
            <a:t>Talking calmly</a:t>
          </a:r>
          <a:endParaRPr lang="en-US"/>
        </a:p>
      </dgm:t>
    </dgm:pt>
    <dgm:pt modelId="{1072755F-FB78-4D95-ABE5-81917B8208C2}" type="parTrans" cxnId="{89D65E1A-71C4-459D-A1EA-2B01CB7EA592}">
      <dgm:prSet/>
      <dgm:spPr/>
      <dgm:t>
        <a:bodyPr/>
        <a:lstStyle/>
        <a:p>
          <a:endParaRPr lang="en-US"/>
        </a:p>
      </dgm:t>
    </dgm:pt>
    <dgm:pt modelId="{AA7A4444-AE6D-4882-9CCC-58E76279B96E}" type="sibTrans" cxnId="{89D65E1A-71C4-459D-A1EA-2B01CB7EA592}">
      <dgm:prSet/>
      <dgm:spPr/>
      <dgm:t>
        <a:bodyPr/>
        <a:lstStyle/>
        <a:p>
          <a:endParaRPr lang="en-US"/>
        </a:p>
      </dgm:t>
    </dgm:pt>
    <dgm:pt modelId="{1AA03FED-B46E-470F-A203-32BF8824EA5C}">
      <dgm:prSet/>
      <dgm:spPr/>
      <dgm:t>
        <a:bodyPr/>
        <a:lstStyle/>
        <a:p>
          <a:r>
            <a:rPr lang="en-US" b="0" i="0" baseline="0"/>
            <a:t>Being curious instead of critical</a:t>
          </a:r>
          <a:endParaRPr lang="en-US"/>
        </a:p>
      </dgm:t>
    </dgm:pt>
    <dgm:pt modelId="{0F3AE979-4CA7-4A13-AAB3-28058130A9B7}" type="parTrans" cxnId="{83CAA865-A4BC-4D71-8A28-634F9BA80384}">
      <dgm:prSet/>
      <dgm:spPr/>
      <dgm:t>
        <a:bodyPr/>
        <a:lstStyle/>
        <a:p>
          <a:endParaRPr lang="en-US"/>
        </a:p>
      </dgm:t>
    </dgm:pt>
    <dgm:pt modelId="{542CCB76-EDAA-4F3A-837D-45678CB98932}" type="sibTrans" cxnId="{83CAA865-A4BC-4D71-8A28-634F9BA80384}">
      <dgm:prSet/>
      <dgm:spPr/>
      <dgm:t>
        <a:bodyPr/>
        <a:lstStyle/>
        <a:p>
          <a:endParaRPr lang="en-US"/>
        </a:p>
      </dgm:t>
    </dgm:pt>
    <dgm:pt modelId="{DDA22616-74CA-4B4C-9608-6FFDD48FA0D7}">
      <dgm:prSet/>
      <dgm:spPr/>
      <dgm:t>
        <a:bodyPr/>
        <a:lstStyle/>
        <a:p>
          <a:r>
            <a:rPr lang="en-US" b="0" i="0" baseline="0"/>
            <a:t>Separating behaviour from blame</a:t>
          </a:r>
          <a:endParaRPr lang="en-US"/>
        </a:p>
      </dgm:t>
    </dgm:pt>
    <dgm:pt modelId="{7E957190-6DE8-4E4F-8B40-CB225DDC1329}" type="parTrans" cxnId="{EDD08FC5-29F3-49B3-BEC3-776FCF53B605}">
      <dgm:prSet/>
      <dgm:spPr/>
      <dgm:t>
        <a:bodyPr/>
        <a:lstStyle/>
        <a:p>
          <a:endParaRPr lang="en-US"/>
        </a:p>
      </dgm:t>
    </dgm:pt>
    <dgm:pt modelId="{64623EC2-A909-41F8-BF06-FB45087A6230}" type="sibTrans" cxnId="{EDD08FC5-29F3-49B3-BEC3-776FCF53B605}">
      <dgm:prSet/>
      <dgm:spPr/>
      <dgm:t>
        <a:bodyPr/>
        <a:lstStyle/>
        <a:p>
          <a:endParaRPr lang="en-US"/>
        </a:p>
      </dgm:t>
    </dgm:pt>
    <dgm:pt modelId="{C1351C08-3365-7F4E-A43C-8D1E5AD92BE7}" type="pres">
      <dgm:prSet presAssocID="{C814521D-5102-4D24-9BB7-536D9DEA58A7}" presName="vert0" presStyleCnt="0">
        <dgm:presLayoutVars>
          <dgm:dir/>
          <dgm:animOne val="branch"/>
          <dgm:animLvl val="lvl"/>
        </dgm:presLayoutVars>
      </dgm:prSet>
      <dgm:spPr/>
    </dgm:pt>
    <dgm:pt modelId="{220E185D-28A7-7B4D-967D-20894C310810}" type="pres">
      <dgm:prSet presAssocID="{EAAB2D2B-B259-49BF-8EDB-A37A88073F67}" presName="thickLine" presStyleLbl="alignNode1" presStyleIdx="0" presStyleCnt="8"/>
      <dgm:spPr/>
    </dgm:pt>
    <dgm:pt modelId="{A252FBE2-C9FD-1941-B2B5-690A100AA3CA}" type="pres">
      <dgm:prSet presAssocID="{EAAB2D2B-B259-49BF-8EDB-A37A88073F67}" presName="horz1" presStyleCnt="0"/>
      <dgm:spPr/>
    </dgm:pt>
    <dgm:pt modelId="{973665FA-1F99-D44A-A64C-AFB67A13D50A}" type="pres">
      <dgm:prSet presAssocID="{EAAB2D2B-B259-49BF-8EDB-A37A88073F67}" presName="tx1" presStyleLbl="revTx" presStyleIdx="0" presStyleCnt="8"/>
      <dgm:spPr/>
    </dgm:pt>
    <dgm:pt modelId="{6B3FA686-34A2-514B-8493-980E302A91EB}" type="pres">
      <dgm:prSet presAssocID="{EAAB2D2B-B259-49BF-8EDB-A37A88073F67}" presName="vert1" presStyleCnt="0"/>
      <dgm:spPr/>
    </dgm:pt>
    <dgm:pt modelId="{F33D3C1B-5597-8D4D-B264-CDD5BF749D3F}" type="pres">
      <dgm:prSet presAssocID="{DE364392-3455-4F7F-94F9-876EFF9FFC90}" presName="thickLine" presStyleLbl="alignNode1" presStyleIdx="1" presStyleCnt="8"/>
      <dgm:spPr/>
    </dgm:pt>
    <dgm:pt modelId="{12D352AE-C6E6-C54B-B170-1E2D2D86CA96}" type="pres">
      <dgm:prSet presAssocID="{DE364392-3455-4F7F-94F9-876EFF9FFC90}" presName="horz1" presStyleCnt="0"/>
      <dgm:spPr/>
    </dgm:pt>
    <dgm:pt modelId="{1FDD7CD3-26F3-6144-8745-803B388DB0AC}" type="pres">
      <dgm:prSet presAssocID="{DE364392-3455-4F7F-94F9-876EFF9FFC90}" presName="tx1" presStyleLbl="revTx" presStyleIdx="1" presStyleCnt="8"/>
      <dgm:spPr/>
    </dgm:pt>
    <dgm:pt modelId="{90466C23-ADC3-B247-8E76-41E079077604}" type="pres">
      <dgm:prSet presAssocID="{DE364392-3455-4F7F-94F9-876EFF9FFC90}" presName="vert1" presStyleCnt="0"/>
      <dgm:spPr/>
    </dgm:pt>
    <dgm:pt modelId="{082C89F6-2F5B-FE47-9C78-511DDF51236F}" type="pres">
      <dgm:prSet presAssocID="{E7062E80-88CB-497E-9DC2-B4B2358AAA5B}" presName="thickLine" presStyleLbl="alignNode1" presStyleIdx="2" presStyleCnt="8"/>
      <dgm:spPr/>
    </dgm:pt>
    <dgm:pt modelId="{88D4ECC0-EEB9-0B45-8C63-2C60EC5DFAE9}" type="pres">
      <dgm:prSet presAssocID="{E7062E80-88CB-497E-9DC2-B4B2358AAA5B}" presName="horz1" presStyleCnt="0"/>
      <dgm:spPr/>
    </dgm:pt>
    <dgm:pt modelId="{B0015208-0EC5-8D4E-BF65-64EB82D0F25F}" type="pres">
      <dgm:prSet presAssocID="{E7062E80-88CB-497E-9DC2-B4B2358AAA5B}" presName="tx1" presStyleLbl="revTx" presStyleIdx="2" presStyleCnt="8"/>
      <dgm:spPr/>
    </dgm:pt>
    <dgm:pt modelId="{B4BE6D05-2C7A-484C-AEB1-5E3B54ACCF8A}" type="pres">
      <dgm:prSet presAssocID="{E7062E80-88CB-497E-9DC2-B4B2358AAA5B}" presName="vert1" presStyleCnt="0"/>
      <dgm:spPr/>
    </dgm:pt>
    <dgm:pt modelId="{266D4461-0356-854D-B893-F87BA4464D22}" type="pres">
      <dgm:prSet presAssocID="{D869CBC9-143B-45BC-9091-ECC10AE8EFBF}" presName="thickLine" presStyleLbl="alignNode1" presStyleIdx="3" presStyleCnt="8"/>
      <dgm:spPr/>
    </dgm:pt>
    <dgm:pt modelId="{C182DEC1-8303-274B-8545-9A6368D310B5}" type="pres">
      <dgm:prSet presAssocID="{D869CBC9-143B-45BC-9091-ECC10AE8EFBF}" presName="horz1" presStyleCnt="0"/>
      <dgm:spPr/>
    </dgm:pt>
    <dgm:pt modelId="{9790E50C-E213-7543-AC9B-B41FE2476849}" type="pres">
      <dgm:prSet presAssocID="{D869CBC9-143B-45BC-9091-ECC10AE8EFBF}" presName="tx1" presStyleLbl="revTx" presStyleIdx="3" presStyleCnt="8"/>
      <dgm:spPr/>
    </dgm:pt>
    <dgm:pt modelId="{E95AE61C-7FB1-3243-8A27-98269CC3EC14}" type="pres">
      <dgm:prSet presAssocID="{D869CBC9-143B-45BC-9091-ECC10AE8EFBF}" presName="vert1" presStyleCnt="0"/>
      <dgm:spPr/>
    </dgm:pt>
    <dgm:pt modelId="{7453F44A-12B9-A54C-87F1-FCDEF7B520C3}" type="pres">
      <dgm:prSet presAssocID="{C1DC09BA-C555-4BC9-A531-10EC10F35BFB}" presName="thickLine" presStyleLbl="alignNode1" presStyleIdx="4" presStyleCnt="8"/>
      <dgm:spPr/>
    </dgm:pt>
    <dgm:pt modelId="{35D04CE2-C8CE-B84E-A3CD-3B41EBEBAF57}" type="pres">
      <dgm:prSet presAssocID="{C1DC09BA-C555-4BC9-A531-10EC10F35BFB}" presName="horz1" presStyleCnt="0"/>
      <dgm:spPr/>
    </dgm:pt>
    <dgm:pt modelId="{CC2F9B12-E138-E44C-B756-E7753B35A438}" type="pres">
      <dgm:prSet presAssocID="{C1DC09BA-C555-4BC9-A531-10EC10F35BFB}" presName="tx1" presStyleLbl="revTx" presStyleIdx="4" presStyleCnt="8"/>
      <dgm:spPr/>
    </dgm:pt>
    <dgm:pt modelId="{2F39884A-D8DD-C149-AE29-C69FA8F2B67F}" type="pres">
      <dgm:prSet presAssocID="{C1DC09BA-C555-4BC9-A531-10EC10F35BFB}" presName="vert1" presStyleCnt="0"/>
      <dgm:spPr/>
    </dgm:pt>
    <dgm:pt modelId="{7ADAA09D-F4A1-694D-B72D-9F2536F7B3FE}" type="pres">
      <dgm:prSet presAssocID="{AFA43A5A-BC0F-4126-A2B9-2A140024D24E}" presName="thickLine" presStyleLbl="alignNode1" presStyleIdx="5" presStyleCnt="8"/>
      <dgm:spPr/>
    </dgm:pt>
    <dgm:pt modelId="{6857FFE9-3601-4F4A-BEBF-487E86520889}" type="pres">
      <dgm:prSet presAssocID="{AFA43A5A-BC0F-4126-A2B9-2A140024D24E}" presName="horz1" presStyleCnt="0"/>
      <dgm:spPr/>
    </dgm:pt>
    <dgm:pt modelId="{5D92254E-C8FB-0C4C-83E5-4FB3577035D2}" type="pres">
      <dgm:prSet presAssocID="{AFA43A5A-BC0F-4126-A2B9-2A140024D24E}" presName="tx1" presStyleLbl="revTx" presStyleIdx="5" presStyleCnt="8"/>
      <dgm:spPr/>
    </dgm:pt>
    <dgm:pt modelId="{CB9DDE22-7D25-3943-BB90-E7C27C9EAF88}" type="pres">
      <dgm:prSet presAssocID="{AFA43A5A-BC0F-4126-A2B9-2A140024D24E}" presName="vert1" presStyleCnt="0"/>
      <dgm:spPr/>
    </dgm:pt>
    <dgm:pt modelId="{1E52274D-B5BC-BF42-97A5-55388F3669AC}" type="pres">
      <dgm:prSet presAssocID="{1AA03FED-B46E-470F-A203-32BF8824EA5C}" presName="thickLine" presStyleLbl="alignNode1" presStyleIdx="6" presStyleCnt="8"/>
      <dgm:spPr/>
    </dgm:pt>
    <dgm:pt modelId="{8216FCB4-5711-CF46-AB34-58353EC65A08}" type="pres">
      <dgm:prSet presAssocID="{1AA03FED-B46E-470F-A203-32BF8824EA5C}" presName="horz1" presStyleCnt="0"/>
      <dgm:spPr/>
    </dgm:pt>
    <dgm:pt modelId="{41F62597-8AC1-A744-9393-CDB6338822B0}" type="pres">
      <dgm:prSet presAssocID="{1AA03FED-B46E-470F-A203-32BF8824EA5C}" presName="tx1" presStyleLbl="revTx" presStyleIdx="6" presStyleCnt="8"/>
      <dgm:spPr/>
    </dgm:pt>
    <dgm:pt modelId="{340E2971-B011-DF47-8CCA-226659AF5ED7}" type="pres">
      <dgm:prSet presAssocID="{1AA03FED-B46E-470F-A203-32BF8824EA5C}" presName="vert1" presStyleCnt="0"/>
      <dgm:spPr/>
    </dgm:pt>
    <dgm:pt modelId="{0D643FA7-C628-F642-95B7-6B2EEBB6B952}" type="pres">
      <dgm:prSet presAssocID="{DDA22616-74CA-4B4C-9608-6FFDD48FA0D7}" presName="thickLine" presStyleLbl="alignNode1" presStyleIdx="7" presStyleCnt="8"/>
      <dgm:spPr/>
    </dgm:pt>
    <dgm:pt modelId="{A8ADF685-DFFD-A647-9AF9-AAECA3EBC952}" type="pres">
      <dgm:prSet presAssocID="{DDA22616-74CA-4B4C-9608-6FFDD48FA0D7}" presName="horz1" presStyleCnt="0"/>
      <dgm:spPr/>
    </dgm:pt>
    <dgm:pt modelId="{D349956F-D733-7944-BD80-8500DD18F5CB}" type="pres">
      <dgm:prSet presAssocID="{DDA22616-74CA-4B4C-9608-6FFDD48FA0D7}" presName="tx1" presStyleLbl="revTx" presStyleIdx="7" presStyleCnt="8"/>
      <dgm:spPr/>
    </dgm:pt>
    <dgm:pt modelId="{C2787096-3262-4643-8C30-6165BA38C5CC}" type="pres">
      <dgm:prSet presAssocID="{DDA22616-74CA-4B4C-9608-6FFDD48FA0D7}" presName="vert1" presStyleCnt="0"/>
      <dgm:spPr/>
    </dgm:pt>
  </dgm:ptLst>
  <dgm:cxnLst>
    <dgm:cxn modelId="{76736218-AB3D-A547-9DA9-668B13D2E3DA}" type="presOf" srcId="{E7062E80-88CB-497E-9DC2-B4B2358AAA5B}" destId="{B0015208-0EC5-8D4E-BF65-64EB82D0F25F}" srcOrd="0" destOrd="0" presId="urn:microsoft.com/office/officeart/2008/layout/LinedList"/>
    <dgm:cxn modelId="{89D65E1A-71C4-459D-A1EA-2B01CB7EA592}" srcId="{C814521D-5102-4D24-9BB7-536D9DEA58A7}" destId="{AFA43A5A-BC0F-4126-A2B9-2A140024D24E}" srcOrd="5" destOrd="0" parTransId="{1072755F-FB78-4D95-ABE5-81917B8208C2}" sibTransId="{AA7A4444-AE6D-4882-9CCC-58E76279B96E}"/>
    <dgm:cxn modelId="{0F2C6F1F-E15C-49AA-94CA-AA586BE9E61E}" srcId="{C814521D-5102-4D24-9BB7-536D9DEA58A7}" destId="{EAAB2D2B-B259-49BF-8EDB-A37A88073F67}" srcOrd="0" destOrd="0" parTransId="{DBD3E5A1-71F2-4037-B483-C705E984973E}" sibTransId="{FCE2A19A-A1B2-4820-9B57-575EDE840839}"/>
    <dgm:cxn modelId="{8D639324-D343-E642-BBAD-762594B9999A}" type="presOf" srcId="{EAAB2D2B-B259-49BF-8EDB-A37A88073F67}" destId="{973665FA-1F99-D44A-A64C-AFB67A13D50A}" srcOrd="0" destOrd="0" presId="urn:microsoft.com/office/officeart/2008/layout/LinedList"/>
    <dgm:cxn modelId="{5A65C62D-CFB6-4CB5-A1AC-E81409DB8982}" srcId="{C814521D-5102-4D24-9BB7-536D9DEA58A7}" destId="{DE364392-3455-4F7F-94F9-876EFF9FFC90}" srcOrd="1" destOrd="0" parTransId="{C0264053-EDFA-4A4C-97B1-4E6116E9B51C}" sibTransId="{E17CA32C-43DF-4464-9B9A-DDEAC2DAF520}"/>
    <dgm:cxn modelId="{4359C235-3BEB-2F47-8C1A-520B8FC36B7A}" type="presOf" srcId="{AFA43A5A-BC0F-4126-A2B9-2A140024D24E}" destId="{5D92254E-C8FB-0C4C-83E5-4FB3577035D2}" srcOrd="0" destOrd="0" presId="urn:microsoft.com/office/officeart/2008/layout/LinedList"/>
    <dgm:cxn modelId="{4C7FD463-F08E-E947-9CA5-CB22A60A72E8}" type="presOf" srcId="{D869CBC9-143B-45BC-9091-ECC10AE8EFBF}" destId="{9790E50C-E213-7543-AC9B-B41FE2476849}" srcOrd="0" destOrd="0" presId="urn:microsoft.com/office/officeart/2008/layout/LinedList"/>
    <dgm:cxn modelId="{83CAA865-A4BC-4D71-8A28-634F9BA80384}" srcId="{C814521D-5102-4D24-9BB7-536D9DEA58A7}" destId="{1AA03FED-B46E-470F-A203-32BF8824EA5C}" srcOrd="6" destOrd="0" parTransId="{0F3AE979-4CA7-4A13-AAB3-28058130A9B7}" sibTransId="{542CCB76-EDAA-4F3A-837D-45678CB98932}"/>
    <dgm:cxn modelId="{E5D4706A-5135-4F11-A436-121EB4199093}" srcId="{C814521D-5102-4D24-9BB7-536D9DEA58A7}" destId="{E7062E80-88CB-497E-9DC2-B4B2358AAA5B}" srcOrd="2" destOrd="0" parTransId="{873B72FB-939B-49AA-9673-4EC40A900FC1}" sibTransId="{394428B5-4F7D-4AAC-B746-54561294A221}"/>
    <dgm:cxn modelId="{02E9A14C-D127-48B4-B2BF-2E1E121E5861}" srcId="{C814521D-5102-4D24-9BB7-536D9DEA58A7}" destId="{D869CBC9-143B-45BC-9091-ECC10AE8EFBF}" srcOrd="3" destOrd="0" parTransId="{227589C0-9EA9-4486-9491-4BCB5A2B3D3A}" sibTransId="{38ECBF60-922E-46FE-89FB-8C156399893D}"/>
    <dgm:cxn modelId="{02EFA858-F607-6049-899D-DECB7D1AE3CD}" type="presOf" srcId="{DE364392-3455-4F7F-94F9-876EFF9FFC90}" destId="{1FDD7CD3-26F3-6144-8745-803B388DB0AC}" srcOrd="0" destOrd="0" presId="urn:microsoft.com/office/officeart/2008/layout/LinedList"/>
    <dgm:cxn modelId="{CCA6CC58-13BE-D14B-8DFD-340A9EB2DA6C}" type="presOf" srcId="{C1DC09BA-C555-4BC9-A531-10EC10F35BFB}" destId="{CC2F9B12-E138-E44C-B756-E7753B35A438}" srcOrd="0" destOrd="0" presId="urn:microsoft.com/office/officeart/2008/layout/LinedList"/>
    <dgm:cxn modelId="{AB77837C-3A32-47E9-83BC-0D4C1B756C0D}" srcId="{C814521D-5102-4D24-9BB7-536D9DEA58A7}" destId="{C1DC09BA-C555-4BC9-A531-10EC10F35BFB}" srcOrd="4" destOrd="0" parTransId="{6DF687CA-1951-4233-B953-7C1300AB129D}" sibTransId="{99C54018-B22C-4297-9AB9-D98FF0BDD47F}"/>
    <dgm:cxn modelId="{A35B7B9B-3CD5-6B44-9035-D477F6FF6FD2}" type="presOf" srcId="{C814521D-5102-4D24-9BB7-536D9DEA58A7}" destId="{C1351C08-3365-7F4E-A43C-8D1E5AD92BE7}" srcOrd="0" destOrd="0" presId="urn:microsoft.com/office/officeart/2008/layout/LinedList"/>
    <dgm:cxn modelId="{EDD08FC5-29F3-49B3-BEC3-776FCF53B605}" srcId="{C814521D-5102-4D24-9BB7-536D9DEA58A7}" destId="{DDA22616-74CA-4B4C-9608-6FFDD48FA0D7}" srcOrd="7" destOrd="0" parTransId="{7E957190-6DE8-4E4F-8B40-CB225DDC1329}" sibTransId="{64623EC2-A909-41F8-BF06-FB45087A6230}"/>
    <dgm:cxn modelId="{FA76A8E4-775F-AF47-949B-32D6D7DB2EDF}" type="presOf" srcId="{1AA03FED-B46E-470F-A203-32BF8824EA5C}" destId="{41F62597-8AC1-A744-9393-CDB6338822B0}" srcOrd="0" destOrd="0" presId="urn:microsoft.com/office/officeart/2008/layout/LinedList"/>
    <dgm:cxn modelId="{074FF8E5-9A29-EB47-BDD7-65DEF1993B73}" type="presOf" srcId="{DDA22616-74CA-4B4C-9608-6FFDD48FA0D7}" destId="{D349956F-D733-7944-BD80-8500DD18F5CB}" srcOrd="0" destOrd="0" presId="urn:microsoft.com/office/officeart/2008/layout/LinedList"/>
    <dgm:cxn modelId="{E8AD6AF8-2786-2A44-BD9A-F794205012C2}" type="presParOf" srcId="{C1351C08-3365-7F4E-A43C-8D1E5AD92BE7}" destId="{220E185D-28A7-7B4D-967D-20894C310810}" srcOrd="0" destOrd="0" presId="urn:microsoft.com/office/officeart/2008/layout/LinedList"/>
    <dgm:cxn modelId="{0578E026-C542-8642-A84F-7BED14CF3B3F}" type="presParOf" srcId="{C1351C08-3365-7F4E-A43C-8D1E5AD92BE7}" destId="{A252FBE2-C9FD-1941-B2B5-690A100AA3CA}" srcOrd="1" destOrd="0" presId="urn:microsoft.com/office/officeart/2008/layout/LinedList"/>
    <dgm:cxn modelId="{EB133401-AF99-F342-916D-99839D0DAABF}" type="presParOf" srcId="{A252FBE2-C9FD-1941-B2B5-690A100AA3CA}" destId="{973665FA-1F99-D44A-A64C-AFB67A13D50A}" srcOrd="0" destOrd="0" presId="urn:microsoft.com/office/officeart/2008/layout/LinedList"/>
    <dgm:cxn modelId="{00D2BB25-D45A-404A-BD5D-E42EF3C10209}" type="presParOf" srcId="{A252FBE2-C9FD-1941-B2B5-690A100AA3CA}" destId="{6B3FA686-34A2-514B-8493-980E302A91EB}" srcOrd="1" destOrd="0" presId="urn:microsoft.com/office/officeart/2008/layout/LinedList"/>
    <dgm:cxn modelId="{82D3AFAF-14FC-BE4C-BA0A-E78E080E19FE}" type="presParOf" srcId="{C1351C08-3365-7F4E-A43C-8D1E5AD92BE7}" destId="{F33D3C1B-5597-8D4D-B264-CDD5BF749D3F}" srcOrd="2" destOrd="0" presId="urn:microsoft.com/office/officeart/2008/layout/LinedList"/>
    <dgm:cxn modelId="{1D89A15D-E16E-6F4E-B2AE-512FA9865267}" type="presParOf" srcId="{C1351C08-3365-7F4E-A43C-8D1E5AD92BE7}" destId="{12D352AE-C6E6-C54B-B170-1E2D2D86CA96}" srcOrd="3" destOrd="0" presId="urn:microsoft.com/office/officeart/2008/layout/LinedList"/>
    <dgm:cxn modelId="{86CAD54A-5651-6D46-8F07-29EB208B2259}" type="presParOf" srcId="{12D352AE-C6E6-C54B-B170-1E2D2D86CA96}" destId="{1FDD7CD3-26F3-6144-8745-803B388DB0AC}" srcOrd="0" destOrd="0" presId="urn:microsoft.com/office/officeart/2008/layout/LinedList"/>
    <dgm:cxn modelId="{6A8CE5FC-A272-B348-86A0-207BB0FAB4D2}" type="presParOf" srcId="{12D352AE-C6E6-C54B-B170-1E2D2D86CA96}" destId="{90466C23-ADC3-B247-8E76-41E079077604}" srcOrd="1" destOrd="0" presId="urn:microsoft.com/office/officeart/2008/layout/LinedList"/>
    <dgm:cxn modelId="{D1010A7B-69A9-4C4D-8C19-27E151CF278A}" type="presParOf" srcId="{C1351C08-3365-7F4E-A43C-8D1E5AD92BE7}" destId="{082C89F6-2F5B-FE47-9C78-511DDF51236F}" srcOrd="4" destOrd="0" presId="urn:microsoft.com/office/officeart/2008/layout/LinedList"/>
    <dgm:cxn modelId="{98FA4A8C-F0E1-5F45-B1ED-02EA249FD368}" type="presParOf" srcId="{C1351C08-3365-7F4E-A43C-8D1E5AD92BE7}" destId="{88D4ECC0-EEB9-0B45-8C63-2C60EC5DFAE9}" srcOrd="5" destOrd="0" presId="urn:microsoft.com/office/officeart/2008/layout/LinedList"/>
    <dgm:cxn modelId="{199C6D3A-B88D-9F4E-8659-D4F53973050E}" type="presParOf" srcId="{88D4ECC0-EEB9-0B45-8C63-2C60EC5DFAE9}" destId="{B0015208-0EC5-8D4E-BF65-64EB82D0F25F}" srcOrd="0" destOrd="0" presId="urn:microsoft.com/office/officeart/2008/layout/LinedList"/>
    <dgm:cxn modelId="{A37BB221-FE7C-BA46-B47C-26BD20021199}" type="presParOf" srcId="{88D4ECC0-EEB9-0B45-8C63-2C60EC5DFAE9}" destId="{B4BE6D05-2C7A-484C-AEB1-5E3B54ACCF8A}" srcOrd="1" destOrd="0" presId="urn:microsoft.com/office/officeart/2008/layout/LinedList"/>
    <dgm:cxn modelId="{6C764FA8-61CA-564A-954C-6644570880B7}" type="presParOf" srcId="{C1351C08-3365-7F4E-A43C-8D1E5AD92BE7}" destId="{266D4461-0356-854D-B893-F87BA4464D22}" srcOrd="6" destOrd="0" presId="urn:microsoft.com/office/officeart/2008/layout/LinedList"/>
    <dgm:cxn modelId="{4F05B1BA-99DB-4D4E-9148-3DEF188E1612}" type="presParOf" srcId="{C1351C08-3365-7F4E-A43C-8D1E5AD92BE7}" destId="{C182DEC1-8303-274B-8545-9A6368D310B5}" srcOrd="7" destOrd="0" presId="urn:microsoft.com/office/officeart/2008/layout/LinedList"/>
    <dgm:cxn modelId="{06E908B8-21F3-A54A-A30B-EBD2C4BCACB6}" type="presParOf" srcId="{C182DEC1-8303-274B-8545-9A6368D310B5}" destId="{9790E50C-E213-7543-AC9B-B41FE2476849}" srcOrd="0" destOrd="0" presId="urn:microsoft.com/office/officeart/2008/layout/LinedList"/>
    <dgm:cxn modelId="{736A34A3-8059-F643-8D9C-7E2C66722BA5}" type="presParOf" srcId="{C182DEC1-8303-274B-8545-9A6368D310B5}" destId="{E95AE61C-7FB1-3243-8A27-98269CC3EC14}" srcOrd="1" destOrd="0" presId="urn:microsoft.com/office/officeart/2008/layout/LinedList"/>
    <dgm:cxn modelId="{CFC934CB-3871-C449-82B8-C7CBC838F955}" type="presParOf" srcId="{C1351C08-3365-7F4E-A43C-8D1E5AD92BE7}" destId="{7453F44A-12B9-A54C-87F1-FCDEF7B520C3}" srcOrd="8" destOrd="0" presId="urn:microsoft.com/office/officeart/2008/layout/LinedList"/>
    <dgm:cxn modelId="{D30D6275-2223-B942-B21E-55B2C2E0A8A4}" type="presParOf" srcId="{C1351C08-3365-7F4E-A43C-8D1E5AD92BE7}" destId="{35D04CE2-C8CE-B84E-A3CD-3B41EBEBAF57}" srcOrd="9" destOrd="0" presId="urn:microsoft.com/office/officeart/2008/layout/LinedList"/>
    <dgm:cxn modelId="{0A41AF8A-EB2B-3248-A8BD-6282232746F8}" type="presParOf" srcId="{35D04CE2-C8CE-B84E-A3CD-3B41EBEBAF57}" destId="{CC2F9B12-E138-E44C-B756-E7753B35A438}" srcOrd="0" destOrd="0" presId="urn:microsoft.com/office/officeart/2008/layout/LinedList"/>
    <dgm:cxn modelId="{B62ECF1C-4674-074A-A66C-97A662B72171}" type="presParOf" srcId="{35D04CE2-C8CE-B84E-A3CD-3B41EBEBAF57}" destId="{2F39884A-D8DD-C149-AE29-C69FA8F2B67F}" srcOrd="1" destOrd="0" presId="urn:microsoft.com/office/officeart/2008/layout/LinedList"/>
    <dgm:cxn modelId="{906B62AC-2745-9B4E-A3DE-D04BA1A2B26F}" type="presParOf" srcId="{C1351C08-3365-7F4E-A43C-8D1E5AD92BE7}" destId="{7ADAA09D-F4A1-694D-B72D-9F2536F7B3FE}" srcOrd="10" destOrd="0" presId="urn:microsoft.com/office/officeart/2008/layout/LinedList"/>
    <dgm:cxn modelId="{C1B21A2E-B6AE-9245-A969-D36A770D3049}" type="presParOf" srcId="{C1351C08-3365-7F4E-A43C-8D1E5AD92BE7}" destId="{6857FFE9-3601-4F4A-BEBF-487E86520889}" srcOrd="11" destOrd="0" presId="urn:microsoft.com/office/officeart/2008/layout/LinedList"/>
    <dgm:cxn modelId="{EE0A4DE8-9C2B-E540-9CBC-FDEDEDE0A649}" type="presParOf" srcId="{6857FFE9-3601-4F4A-BEBF-487E86520889}" destId="{5D92254E-C8FB-0C4C-83E5-4FB3577035D2}" srcOrd="0" destOrd="0" presId="urn:microsoft.com/office/officeart/2008/layout/LinedList"/>
    <dgm:cxn modelId="{D1DBB547-B3D6-9D45-BB00-777F47175AB6}" type="presParOf" srcId="{6857FFE9-3601-4F4A-BEBF-487E86520889}" destId="{CB9DDE22-7D25-3943-BB90-E7C27C9EAF88}" srcOrd="1" destOrd="0" presId="urn:microsoft.com/office/officeart/2008/layout/LinedList"/>
    <dgm:cxn modelId="{4D57202C-3E3D-3A40-9BB8-FB79E417A8F2}" type="presParOf" srcId="{C1351C08-3365-7F4E-A43C-8D1E5AD92BE7}" destId="{1E52274D-B5BC-BF42-97A5-55388F3669AC}" srcOrd="12" destOrd="0" presId="urn:microsoft.com/office/officeart/2008/layout/LinedList"/>
    <dgm:cxn modelId="{32D9C945-1D18-7B40-99FF-AE0FCDA4552B}" type="presParOf" srcId="{C1351C08-3365-7F4E-A43C-8D1E5AD92BE7}" destId="{8216FCB4-5711-CF46-AB34-58353EC65A08}" srcOrd="13" destOrd="0" presId="urn:microsoft.com/office/officeart/2008/layout/LinedList"/>
    <dgm:cxn modelId="{0F776841-04CC-4C41-AAD7-11789BF16F75}" type="presParOf" srcId="{8216FCB4-5711-CF46-AB34-58353EC65A08}" destId="{41F62597-8AC1-A744-9393-CDB6338822B0}" srcOrd="0" destOrd="0" presId="urn:microsoft.com/office/officeart/2008/layout/LinedList"/>
    <dgm:cxn modelId="{B652F3F5-9D37-214F-A3C8-4D9FA2897062}" type="presParOf" srcId="{8216FCB4-5711-CF46-AB34-58353EC65A08}" destId="{340E2971-B011-DF47-8CCA-226659AF5ED7}" srcOrd="1" destOrd="0" presId="urn:microsoft.com/office/officeart/2008/layout/LinedList"/>
    <dgm:cxn modelId="{BB9BF653-3E34-DE4D-8B9B-DC8B186B4E71}" type="presParOf" srcId="{C1351C08-3365-7F4E-A43C-8D1E5AD92BE7}" destId="{0D643FA7-C628-F642-95B7-6B2EEBB6B952}" srcOrd="14" destOrd="0" presId="urn:microsoft.com/office/officeart/2008/layout/LinedList"/>
    <dgm:cxn modelId="{5FCB833A-A90D-FE42-A07D-F6F7F52C4478}" type="presParOf" srcId="{C1351C08-3365-7F4E-A43C-8D1E5AD92BE7}" destId="{A8ADF685-DFFD-A647-9AF9-AAECA3EBC952}" srcOrd="15" destOrd="0" presId="urn:microsoft.com/office/officeart/2008/layout/LinedList"/>
    <dgm:cxn modelId="{1CD997D3-0CB7-E244-BC30-52286477CF25}" type="presParOf" srcId="{A8ADF685-DFFD-A647-9AF9-AAECA3EBC952}" destId="{D349956F-D733-7944-BD80-8500DD18F5CB}" srcOrd="0" destOrd="0" presId="urn:microsoft.com/office/officeart/2008/layout/LinedList"/>
    <dgm:cxn modelId="{4B66874C-A584-BC4E-BA7F-B8765792820E}" type="presParOf" srcId="{A8ADF685-DFFD-A647-9AF9-AAECA3EBC952}" destId="{C2787096-3262-4643-8C30-6165BA38C5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9AB5C5-AA5D-4D55-903E-E7404214DE8D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D454BF1-85A0-48D0-BD03-C987F553CBC1}">
      <dgm:prSet/>
      <dgm:spPr/>
      <dgm:t>
        <a:bodyPr/>
        <a:lstStyle/>
        <a:p>
          <a:r>
            <a:rPr lang="en-US" b="0" i="0" baseline="0"/>
            <a:t>Instead of: “That’s dangerous”</a:t>
          </a:r>
          <a:endParaRPr lang="en-US"/>
        </a:p>
      </dgm:t>
    </dgm:pt>
    <dgm:pt modelId="{513CD44F-FEA3-473B-9823-FC1AC5C91E49}" type="parTrans" cxnId="{879643B6-F50F-4B12-A52C-049F20A42E52}">
      <dgm:prSet/>
      <dgm:spPr/>
      <dgm:t>
        <a:bodyPr/>
        <a:lstStyle/>
        <a:p>
          <a:endParaRPr lang="en-US"/>
        </a:p>
      </dgm:t>
    </dgm:pt>
    <dgm:pt modelId="{835D114A-478A-42B1-85D5-4150D5D63F04}" type="sibTrans" cxnId="{879643B6-F50F-4B12-A52C-049F20A42E52}">
      <dgm:prSet/>
      <dgm:spPr/>
      <dgm:t>
        <a:bodyPr/>
        <a:lstStyle/>
        <a:p>
          <a:endParaRPr lang="en-US"/>
        </a:p>
      </dgm:t>
    </dgm:pt>
    <dgm:pt modelId="{8A05CBFC-8876-472B-9267-84970B3B965F}">
      <dgm:prSet/>
      <dgm:spPr/>
      <dgm:t>
        <a:bodyPr/>
        <a:lstStyle/>
        <a:p>
          <a:r>
            <a:rPr lang="en-US" b="0" i="0" baseline="0"/>
            <a:t>Try: “Let’s have a look at that together”</a:t>
          </a:r>
          <a:endParaRPr lang="en-US"/>
        </a:p>
      </dgm:t>
    </dgm:pt>
    <dgm:pt modelId="{47DF9297-54FD-4552-9535-38216CB0D7A5}" type="parTrans" cxnId="{187CDD82-2E5F-4F1E-8107-C449B5F7A57D}">
      <dgm:prSet/>
      <dgm:spPr/>
      <dgm:t>
        <a:bodyPr/>
        <a:lstStyle/>
        <a:p>
          <a:endParaRPr lang="en-US"/>
        </a:p>
      </dgm:t>
    </dgm:pt>
    <dgm:pt modelId="{CEA77443-398D-4534-A023-0C23E08CEEF8}" type="sibTrans" cxnId="{187CDD82-2E5F-4F1E-8107-C449B5F7A57D}">
      <dgm:prSet/>
      <dgm:spPr/>
      <dgm:t>
        <a:bodyPr/>
        <a:lstStyle/>
        <a:p>
          <a:endParaRPr lang="en-US"/>
        </a:p>
      </dgm:t>
    </dgm:pt>
    <dgm:pt modelId="{52CD2E56-7A24-41E4-A7A3-42DD1EA3F342}">
      <dgm:prSet/>
      <dgm:spPr/>
      <dgm:t>
        <a:bodyPr/>
        <a:lstStyle/>
        <a:p>
          <a:r>
            <a:rPr lang="en-US" b="0" i="0" baseline="0"/>
            <a:t>Instead of: “You shouldn’t be on that”</a:t>
          </a:r>
          <a:endParaRPr lang="en-US"/>
        </a:p>
      </dgm:t>
    </dgm:pt>
    <dgm:pt modelId="{712EA3C8-2308-4660-A8C0-54F2433ADA25}" type="parTrans" cxnId="{080A7243-D95C-4B17-AC4E-3B57C8688620}">
      <dgm:prSet/>
      <dgm:spPr/>
      <dgm:t>
        <a:bodyPr/>
        <a:lstStyle/>
        <a:p>
          <a:endParaRPr lang="en-US"/>
        </a:p>
      </dgm:t>
    </dgm:pt>
    <dgm:pt modelId="{F953D569-EA0C-4B5E-BDCE-74EC9CE8AF0C}" type="sibTrans" cxnId="{080A7243-D95C-4B17-AC4E-3B57C8688620}">
      <dgm:prSet/>
      <dgm:spPr/>
      <dgm:t>
        <a:bodyPr/>
        <a:lstStyle/>
        <a:p>
          <a:endParaRPr lang="en-US"/>
        </a:p>
      </dgm:t>
    </dgm:pt>
    <dgm:pt modelId="{5FB7E19A-9503-4C4C-8AE7-8C0155C7A017}">
      <dgm:prSet/>
      <dgm:spPr/>
      <dgm:t>
        <a:bodyPr/>
        <a:lstStyle/>
        <a:p>
          <a:r>
            <a:rPr lang="en-US" b="0" i="0" baseline="0"/>
            <a:t>Try: “Tell me what you like about it”</a:t>
          </a:r>
          <a:endParaRPr lang="en-US"/>
        </a:p>
      </dgm:t>
    </dgm:pt>
    <dgm:pt modelId="{CEE10F14-CF32-4680-9209-301341B8A80F}" type="parTrans" cxnId="{80DA96F5-3E69-4323-8459-BC8BA68E0969}">
      <dgm:prSet/>
      <dgm:spPr/>
      <dgm:t>
        <a:bodyPr/>
        <a:lstStyle/>
        <a:p>
          <a:endParaRPr lang="en-US"/>
        </a:p>
      </dgm:t>
    </dgm:pt>
    <dgm:pt modelId="{BD7BF894-F80B-4593-AD9C-0BB5F10FEF98}" type="sibTrans" cxnId="{80DA96F5-3E69-4323-8459-BC8BA68E0969}">
      <dgm:prSet/>
      <dgm:spPr/>
      <dgm:t>
        <a:bodyPr/>
        <a:lstStyle/>
        <a:p>
          <a:endParaRPr lang="en-US"/>
        </a:p>
      </dgm:t>
    </dgm:pt>
    <dgm:pt modelId="{6B60F21B-D680-F846-A94E-B04CA7446FA9}" type="pres">
      <dgm:prSet presAssocID="{4B9AB5C5-AA5D-4D55-903E-E7404214DE8D}" presName="matrix" presStyleCnt="0">
        <dgm:presLayoutVars>
          <dgm:chMax val="1"/>
          <dgm:dir/>
          <dgm:resizeHandles val="exact"/>
        </dgm:presLayoutVars>
      </dgm:prSet>
      <dgm:spPr/>
    </dgm:pt>
    <dgm:pt modelId="{0E759EBB-9D8D-9147-BB09-93BC12B94D08}" type="pres">
      <dgm:prSet presAssocID="{4B9AB5C5-AA5D-4D55-903E-E7404214DE8D}" presName="diamond" presStyleLbl="bgShp" presStyleIdx="0" presStyleCnt="1"/>
      <dgm:spPr/>
    </dgm:pt>
    <dgm:pt modelId="{0E680560-6180-6847-A7BD-26B985C56B7E}" type="pres">
      <dgm:prSet presAssocID="{4B9AB5C5-AA5D-4D55-903E-E7404214DE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BE8C63A-E30B-8B4E-8B96-9525D17B8111}" type="pres">
      <dgm:prSet presAssocID="{4B9AB5C5-AA5D-4D55-903E-E7404214DE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19AAD03-9BE4-634B-8B06-CC8F1DC8ACB0}" type="pres">
      <dgm:prSet presAssocID="{4B9AB5C5-AA5D-4D55-903E-E7404214DE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B61079C-9E69-4A47-B56A-6E9FC3F3F699}" type="pres">
      <dgm:prSet presAssocID="{4B9AB5C5-AA5D-4D55-903E-E7404214DE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A118802-D297-4E42-BF51-D2E605F428B7}" type="presOf" srcId="{4B9AB5C5-AA5D-4D55-903E-E7404214DE8D}" destId="{6B60F21B-D680-F846-A94E-B04CA7446FA9}" srcOrd="0" destOrd="0" presId="urn:microsoft.com/office/officeart/2005/8/layout/matrix3"/>
    <dgm:cxn modelId="{8114301E-AC7A-0C4F-824F-0334C02F8F94}" type="presOf" srcId="{52CD2E56-7A24-41E4-A7A3-42DD1EA3F342}" destId="{819AAD03-9BE4-634B-8B06-CC8F1DC8ACB0}" srcOrd="0" destOrd="0" presId="urn:microsoft.com/office/officeart/2005/8/layout/matrix3"/>
    <dgm:cxn modelId="{F4E08442-7CCD-E14F-A102-2CDA536451A5}" type="presOf" srcId="{5FB7E19A-9503-4C4C-8AE7-8C0155C7A017}" destId="{8B61079C-9E69-4A47-B56A-6E9FC3F3F699}" srcOrd="0" destOrd="0" presId="urn:microsoft.com/office/officeart/2005/8/layout/matrix3"/>
    <dgm:cxn modelId="{080A7243-D95C-4B17-AC4E-3B57C8688620}" srcId="{4B9AB5C5-AA5D-4D55-903E-E7404214DE8D}" destId="{52CD2E56-7A24-41E4-A7A3-42DD1EA3F342}" srcOrd="2" destOrd="0" parTransId="{712EA3C8-2308-4660-A8C0-54F2433ADA25}" sibTransId="{F953D569-EA0C-4B5E-BDCE-74EC9CE8AF0C}"/>
    <dgm:cxn modelId="{44C06951-B22B-B045-9335-E6E3BEBF9683}" type="presOf" srcId="{8A05CBFC-8876-472B-9267-84970B3B965F}" destId="{CBE8C63A-E30B-8B4E-8B96-9525D17B8111}" srcOrd="0" destOrd="0" presId="urn:microsoft.com/office/officeart/2005/8/layout/matrix3"/>
    <dgm:cxn modelId="{187CDD82-2E5F-4F1E-8107-C449B5F7A57D}" srcId="{4B9AB5C5-AA5D-4D55-903E-E7404214DE8D}" destId="{8A05CBFC-8876-472B-9267-84970B3B965F}" srcOrd="1" destOrd="0" parTransId="{47DF9297-54FD-4552-9535-38216CB0D7A5}" sibTransId="{CEA77443-398D-4534-A023-0C23E08CEEF8}"/>
    <dgm:cxn modelId="{BADF00AB-14B0-B942-832C-4C2CA02B9D73}" type="presOf" srcId="{9D454BF1-85A0-48D0-BD03-C987F553CBC1}" destId="{0E680560-6180-6847-A7BD-26B985C56B7E}" srcOrd="0" destOrd="0" presId="urn:microsoft.com/office/officeart/2005/8/layout/matrix3"/>
    <dgm:cxn modelId="{879643B6-F50F-4B12-A52C-049F20A42E52}" srcId="{4B9AB5C5-AA5D-4D55-903E-E7404214DE8D}" destId="{9D454BF1-85A0-48D0-BD03-C987F553CBC1}" srcOrd="0" destOrd="0" parTransId="{513CD44F-FEA3-473B-9823-FC1AC5C91E49}" sibTransId="{835D114A-478A-42B1-85D5-4150D5D63F04}"/>
    <dgm:cxn modelId="{80DA96F5-3E69-4323-8459-BC8BA68E0969}" srcId="{4B9AB5C5-AA5D-4D55-903E-E7404214DE8D}" destId="{5FB7E19A-9503-4C4C-8AE7-8C0155C7A017}" srcOrd="3" destOrd="0" parTransId="{CEE10F14-CF32-4680-9209-301341B8A80F}" sibTransId="{BD7BF894-F80B-4593-AD9C-0BB5F10FEF98}"/>
    <dgm:cxn modelId="{4621B9F5-8924-714D-861A-93C434C7ACCA}" type="presParOf" srcId="{6B60F21B-D680-F846-A94E-B04CA7446FA9}" destId="{0E759EBB-9D8D-9147-BB09-93BC12B94D08}" srcOrd="0" destOrd="0" presId="urn:microsoft.com/office/officeart/2005/8/layout/matrix3"/>
    <dgm:cxn modelId="{751B5710-5156-9449-9A8D-3D59E7E1070A}" type="presParOf" srcId="{6B60F21B-D680-F846-A94E-B04CA7446FA9}" destId="{0E680560-6180-6847-A7BD-26B985C56B7E}" srcOrd="1" destOrd="0" presId="urn:microsoft.com/office/officeart/2005/8/layout/matrix3"/>
    <dgm:cxn modelId="{E8CC6B45-D54A-A948-906E-2F0A5CF42DEF}" type="presParOf" srcId="{6B60F21B-D680-F846-A94E-B04CA7446FA9}" destId="{CBE8C63A-E30B-8B4E-8B96-9525D17B8111}" srcOrd="2" destOrd="0" presId="urn:microsoft.com/office/officeart/2005/8/layout/matrix3"/>
    <dgm:cxn modelId="{8404DF99-BD84-B442-A878-91E00C3770B7}" type="presParOf" srcId="{6B60F21B-D680-F846-A94E-B04CA7446FA9}" destId="{819AAD03-9BE4-634B-8B06-CC8F1DC8ACB0}" srcOrd="3" destOrd="0" presId="urn:microsoft.com/office/officeart/2005/8/layout/matrix3"/>
    <dgm:cxn modelId="{D10D96E3-DD14-004F-8296-E7BE24B1AAAD}" type="presParOf" srcId="{6B60F21B-D680-F846-A94E-B04CA7446FA9}" destId="{8B61079C-9E69-4A47-B56A-6E9FC3F3F69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D61FE5-70C2-40D6-AD1B-D07189E4A24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33E1523-5C98-44BD-AE34-F396577CDF08}">
      <dgm:prSet/>
      <dgm:spPr/>
      <dgm:t>
        <a:bodyPr/>
        <a:lstStyle/>
        <a:p>
          <a:r>
            <a:rPr lang="en-US" b="0" i="0" baseline="0"/>
            <a:t>Sit with them when they use a device</a:t>
          </a:r>
          <a:endParaRPr lang="en-US"/>
        </a:p>
      </dgm:t>
    </dgm:pt>
    <dgm:pt modelId="{76E3639C-1FE8-42DD-BFF8-5141115BD8A0}" type="parTrans" cxnId="{41077E08-3CB7-4569-B9FA-8C2884DDA31C}">
      <dgm:prSet/>
      <dgm:spPr/>
      <dgm:t>
        <a:bodyPr/>
        <a:lstStyle/>
        <a:p>
          <a:endParaRPr lang="en-US"/>
        </a:p>
      </dgm:t>
    </dgm:pt>
    <dgm:pt modelId="{E06933AF-56AE-4DE0-B9AD-6522A78013AE}" type="sibTrans" cxnId="{41077E08-3CB7-4569-B9FA-8C2884DDA31C}">
      <dgm:prSet/>
      <dgm:spPr/>
      <dgm:t>
        <a:bodyPr/>
        <a:lstStyle/>
        <a:p>
          <a:endParaRPr lang="en-US"/>
        </a:p>
      </dgm:t>
    </dgm:pt>
    <dgm:pt modelId="{E23C0F00-0212-469D-A2C3-9EA2C21C9601}">
      <dgm:prSet/>
      <dgm:spPr/>
      <dgm:t>
        <a:bodyPr/>
        <a:lstStyle/>
        <a:p>
          <a:r>
            <a:rPr lang="en-US" b="0" i="0" baseline="0"/>
            <a:t>Ask them to show you what they’re doing</a:t>
          </a:r>
          <a:endParaRPr lang="en-US"/>
        </a:p>
      </dgm:t>
    </dgm:pt>
    <dgm:pt modelId="{EB995FD4-FC08-44C2-88D6-57ABAD4EB465}" type="parTrans" cxnId="{B9DDABC6-77F5-46A5-BD01-870EFC18985A}">
      <dgm:prSet/>
      <dgm:spPr/>
      <dgm:t>
        <a:bodyPr/>
        <a:lstStyle/>
        <a:p>
          <a:endParaRPr lang="en-US"/>
        </a:p>
      </dgm:t>
    </dgm:pt>
    <dgm:pt modelId="{D1E74DE2-28D7-46EF-A354-F8CE0713116C}" type="sibTrans" cxnId="{B9DDABC6-77F5-46A5-BD01-870EFC18985A}">
      <dgm:prSet/>
      <dgm:spPr/>
      <dgm:t>
        <a:bodyPr/>
        <a:lstStyle/>
        <a:p>
          <a:endParaRPr lang="en-US"/>
        </a:p>
      </dgm:t>
    </dgm:pt>
    <dgm:pt modelId="{F7A90688-D8C7-4110-9BD1-C4F7B80721E5}">
      <dgm:prSet/>
      <dgm:spPr/>
      <dgm:t>
        <a:bodyPr/>
        <a:lstStyle/>
        <a:p>
          <a:r>
            <a:rPr lang="en-US" b="0" i="0" baseline="0"/>
            <a:t>Let them be the expert sometimes</a:t>
          </a:r>
          <a:endParaRPr lang="en-US"/>
        </a:p>
      </dgm:t>
    </dgm:pt>
    <dgm:pt modelId="{6EA559C5-0827-4C7B-808A-A1ACF18454D7}" type="parTrans" cxnId="{51874C31-A7B3-47BC-83FE-B1DDE876018C}">
      <dgm:prSet/>
      <dgm:spPr/>
      <dgm:t>
        <a:bodyPr/>
        <a:lstStyle/>
        <a:p>
          <a:endParaRPr lang="en-US"/>
        </a:p>
      </dgm:t>
    </dgm:pt>
    <dgm:pt modelId="{CF5C5650-98AA-4DDE-B359-81818CB7402F}" type="sibTrans" cxnId="{51874C31-A7B3-47BC-83FE-B1DDE876018C}">
      <dgm:prSet/>
      <dgm:spPr/>
      <dgm:t>
        <a:bodyPr/>
        <a:lstStyle/>
        <a:p>
          <a:endParaRPr lang="en-US"/>
        </a:p>
      </dgm:t>
    </dgm:pt>
    <dgm:pt modelId="{1B837E05-5068-45A5-9CF1-900E44F71908}" type="pres">
      <dgm:prSet presAssocID="{E8D61FE5-70C2-40D6-AD1B-D07189E4A24B}" presName="root" presStyleCnt="0">
        <dgm:presLayoutVars>
          <dgm:dir/>
          <dgm:resizeHandles val="exact"/>
        </dgm:presLayoutVars>
      </dgm:prSet>
      <dgm:spPr/>
    </dgm:pt>
    <dgm:pt modelId="{03674183-5BBF-4F1B-969E-A287E0253CB7}" type="pres">
      <dgm:prSet presAssocID="{033E1523-5C98-44BD-AE34-F396577CDF08}" presName="compNode" presStyleCnt="0"/>
      <dgm:spPr/>
    </dgm:pt>
    <dgm:pt modelId="{E086E35A-7DF2-42B1-854A-F6233FB5490F}" type="pres">
      <dgm:prSet presAssocID="{033E1523-5C98-44BD-AE34-F396577CDF0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t"/>
        </a:ext>
      </dgm:extLst>
    </dgm:pt>
    <dgm:pt modelId="{0783190A-5227-4581-9CFC-02963C751E18}" type="pres">
      <dgm:prSet presAssocID="{033E1523-5C98-44BD-AE34-F396577CDF08}" presName="spaceRect" presStyleCnt="0"/>
      <dgm:spPr/>
    </dgm:pt>
    <dgm:pt modelId="{42BDCBDE-5E63-454D-9E9A-2CA0CCF449EC}" type="pres">
      <dgm:prSet presAssocID="{033E1523-5C98-44BD-AE34-F396577CDF08}" presName="textRect" presStyleLbl="revTx" presStyleIdx="0" presStyleCnt="3">
        <dgm:presLayoutVars>
          <dgm:chMax val="1"/>
          <dgm:chPref val="1"/>
        </dgm:presLayoutVars>
      </dgm:prSet>
      <dgm:spPr/>
    </dgm:pt>
    <dgm:pt modelId="{4A2ECA5B-33A1-4A68-A773-C8EF040AD646}" type="pres">
      <dgm:prSet presAssocID="{E06933AF-56AE-4DE0-B9AD-6522A78013AE}" presName="sibTrans" presStyleCnt="0"/>
      <dgm:spPr/>
    </dgm:pt>
    <dgm:pt modelId="{43444D12-C6C7-4825-B812-C3B17227A676}" type="pres">
      <dgm:prSet presAssocID="{E23C0F00-0212-469D-A2C3-9EA2C21C9601}" presName="compNode" presStyleCnt="0"/>
      <dgm:spPr/>
    </dgm:pt>
    <dgm:pt modelId="{BB4964B7-0B8B-4153-AF71-DE5BC65F32D4}" type="pres">
      <dgm:prSet presAssocID="{E23C0F00-0212-469D-A2C3-9EA2C21C960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B47D8DD7-E49D-4E64-8088-28CCB0B1F834}" type="pres">
      <dgm:prSet presAssocID="{E23C0F00-0212-469D-A2C3-9EA2C21C9601}" presName="spaceRect" presStyleCnt="0"/>
      <dgm:spPr/>
    </dgm:pt>
    <dgm:pt modelId="{297B2280-2D26-4FA4-952C-BEB8BFA3C659}" type="pres">
      <dgm:prSet presAssocID="{E23C0F00-0212-469D-A2C3-9EA2C21C9601}" presName="textRect" presStyleLbl="revTx" presStyleIdx="1" presStyleCnt="3">
        <dgm:presLayoutVars>
          <dgm:chMax val="1"/>
          <dgm:chPref val="1"/>
        </dgm:presLayoutVars>
      </dgm:prSet>
      <dgm:spPr/>
    </dgm:pt>
    <dgm:pt modelId="{27AB3EFF-9DD9-45AC-8E79-745C1BD6925A}" type="pres">
      <dgm:prSet presAssocID="{D1E74DE2-28D7-46EF-A354-F8CE0713116C}" presName="sibTrans" presStyleCnt="0"/>
      <dgm:spPr/>
    </dgm:pt>
    <dgm:pt modelId="{B4E2C0E5-BED7-45D1-B974-2CD1C6269383}" type="pres">
      <dgm:prSet presAssocID="{F7A90688-D8C7-4110-9BD1-C4F7B80721E5}" presName="compNode" presStyleCnt="0"/>
      <dgm:spPr/>
    </dgm:pt>
    <dgm:pt modelId="{7C453E44-BA95-45F6-B6CC-488C2464C585}" type="pres">
      <dgm:prSet presAssocID="{F7A90688-D8C7-4110-9BD1-C4F7B80721E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FC98C16-D24D-4F11-9289-D7E192F17611}" type="pres">
      <dgm:prSet presAssocID="{F7A90688-D8C7-4110-9BD1-C4F7B80721E5}" presName="spaceRect" presStyleCnt="0"/>
      <dgm:spPr/>
    </dgm:pt>
    <dgm:pt modelId="{745F2AA7-2B2D-44B0-9A46-F08EE9C23ECD}" type="pres">
      <dgm:prSet presAssocID="{F7A90688-D8C7-4110-9BD1-C4F7B80721E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2C97B03-DEBF-40BB-BC0E-39880341686D}" type="presOf" srcId="{F7A90688-D8C7-4110-9BD1-C4F7B80721E5}" destId="{745F2AA7-2B2D-44B0-9A46-F08EE9C23ECD}" srcOrd="0" destOrd="0" presId="urn:microsoft.com/office/officeart/2018/2/layout/IconLabelList"/>
    <dgm:cxn modelId="{41077E08-3CB7-4569-B9FA-8C2884DDA31C}" srcId="{E8D61FE5-70C2-40D6-AD1B-D07189E4A24B}" destId="{033E1523-5C98-44BD-AE34-F396577CDF08}" srcOrd="0" destOrd="0" parTransId="{76E3639C-1FE8-42DD-BFF8-5141115BD8A0}" sibTransId="{E06933AF-56AE-4DE0-B9AD-6522A78013AE}"/>
    <dgm:cxn modelId="{51874C31-A7B3-47BC-83FE-B1DDE876018C}" srcId="{E8D61FE5-70C2-40D6-AD1B-D07189E4A24B}" destId="{F7A90688-D8C7-4110-9BD1-C4F7B80721E5}" srcOrd="2" destOrd="0" parTransId="{6EA559C5-0827-4C7B-808A-A1ACF18454D7}" sibTransId="{CF5C5650-98AA-4DDE-B359-81818CB7402F}"/>
    <dgm:cxn modelId="{B065B038-7BBD-4E47-A9D7-ACCD08C73B3A}" type="presOf" srcId="{E23C0F00-0212-469D-A2C3-9EA2C21C9601}" destId="{297B2280-2D26-4FA4-952C-BEB8BFA3C659}" srcOrd="0" destOrd="0" presId="urn:microsoft.com/office/officeart/2018/2/layout/IconLabelList"/>
    <dgm:cxn modelId="{49496245-CFE3-422D-B960-FAC986B0DEE1}" type="presOf" srcId="{033E1523-5C98-44BD-AE34-F396577CDF08}" destId="{42BDCBDE-5E63-454D-9E9A-2CA0CCF449EC}" srcOrd="0" destOrd="0" presId="urn:microsoft.com/office/officeart/2018/2/layout/IconLabelList"/>
    <dgm:cxn modelId="{B9DDABC6-77F5-46A5-BD01-870EFC18985A}" srcId="{E8D61FE5-70C2-40D6-AD1B-D07189E4A24B}" destId="{E23C0F00-0212-469D-A2C3-9EA2C21C9601}" srcOrd="1" destOrd="0" parTransId="{EB995FD4-FC08-44C2-88D6-57ABAD4EB465}" sibTransId="{D1E74DE2-28D7-46EF-A354-F8CE0713116C}"/>
    <dgm:cxn modelId="{696DBBEA-1747-4E70-B55F-C75F2C0F850C}" type="presOf" srcId="{E8D61FE5-70C2-40D6-AD1B-D07189E4A24B}" destId="{1B837E05-5068-45A5-9CF1-900E44F71908}" srcOrd="0" destOrd="0" presId="urn:microsoft.com/office/officeart/2018/2/layout/IconLabelList"/>
    <dgm:cxn modelId="{56028671-5678-4168-9E4E-1FEEE6019964}" type="presParOf" srcId="{1B837E05-5068-45A5-9CF1-900E44F71908}" destId="{03674183-5BBF-4F1B-969E-A287E0253CB7}" srcOrd="0" destOrd="0" presId="urn:microsoft.com/office/officeart/2018/2/layout/IconLabelList"/>
    <dgm:cxn modelId="{EA2DCC40-8603-42FA-AA8A-2BD280BA372E}" type="presParOf" srcId="{03674183-5BBF-4F1B-969E-A287E0253CB7}" destId="{E086E35A-7DF2-42B1-854A-F6233FB5490F}" srcOrd="0" destOrd="0" presId="urn:microsoft.com/office/officeart/2018/2/layout/IconLabelList"/>
    <dgm:cxn modelId="{F621C650-F6C1-47E7-8A39-9CDAFFF85B00}" type="presParOf" srcId="{03674183-5BBF-4F1B-969E-A287E0253CB7}" destId="{0783190A-5227-4581-9CFC-02963C751E18}" srcOrd="1" destOrd="0" presId="urn:microsoft.com/office/officeart/2018/2/layout/IconLabelList"/>
    <dgm:cxn modelId="{C0F8313D-D282-4712-8E4F-D2E57B50A425}" type="presParOf" srcId="{03674183-5BBF-4F1B-969E-A287E0253CB7}" destId="{42BDCBDE-5E63-454D-9E9A-2CA0CCF449EC}" srcOrd="2" destOrd="0" presId="urn:microsoft.com/office/officeart/2018/2/layout/IconLabelList"/>
    <dgm:cxn modelId="{AF051494-E551-419F-A6B3-FCBFC848E6B8}" type="presParOf" srcId="{1B837E05-5068-45A5-9CF1-900E44F71908}" destId="{4A2ECA5B-33A1-4A68-A773-C8EF040AD646}" srcOrd="1" destOrd="0" presId="urn:microsoft.com/office/officeart/2018/2/layout/IconLabelList"/>
    <dgm:cxn modelId="{CFB51118-CE70-43A3-B29B-A9EACB79401E}" type="presParOf" srcId="{1B837E05-5068-45A5-9CF1-900E44F71908}" destId="{43444D12-C6C7-4825-B812-C3B17227A676}" srcOrd="2" destOrd="0" presId="urn:microsoft.com/office/officeart/2018/2/layout/IconLabelList"/>
    <dgm:cxn modelId="{E8F371F2-1015-4DDC-AD1F-D6620C4B876C}" type="presParOf" srcId="{43444D12-C6C7-4825-B812-C3B17227A676}" destId="{BB4964B7-0B8B-4153-AF71-DE5BC65F32D4}" srcOrd="0" destOrd="0" presId="urn:microsoft.com/office/officeart/2018/2/layout/IconLabelList"/>
    <dgm:cxn modelId="{D22E0BDC-F523-4E15-A9DD-5992B84D1E7B}" type="presParOf" srcId="{43444D12-C6C7-4825-B812-C3B17227A676}" destId="{B47D8DD7-E49D-4E64-8088-28CCB0B1F834}" srcOrd="1" destOrd="0" presId="urn:microsoft.com/office/officeart/2018/2/layout/IconLabelList"/>
    <dgm:cxn modelId="{BF7F0BD1-803E-4A6F-901B-7A357D83ADE6}" type="presParOf" srcId="{43444D12-C6C7-4825-B812-C3B17227A676}" destId="{297B2280-2D26-4FA4-952C-BEB8BFA3C659}" srcOrd="2" destOrd="0" presId="urn:microsoft.com/office/officeart/2018/2/layout/IconLabelList"/>
    <dgm:cxn modelId="{9E83F889-9962-43B7-9EFD-91AF180A0F91}" type="presParOf" srcId="{1B837E05-5068-45A5-9CF1-900E44F71908}" destId="{27AB3EFF-9DD9-45AC-8E79-745C1BD6925A}" srcOrd="3" destOrd="0" presId="urn:microsoft.com/office/officeart/2018/2/layout/IconLabelList"/>
    <dgm:cxn modelId="{E6C7E6F7-1D0E-4453-BA1B-BAB252AA8389}" type="presParOf" srcId="{1B837E05-5068-45A5-9CF1-900E44F71908}" destId="{B4E2C0E5-BED7-45D1-B974-2CD1C6269383}" srcOrd="4" destOrd="0" presId="urn:microsoft.com/office/officeart/2018/2/layout/IconLabelList"/>
    <dgm:cxn modelId="{FDF71F04-0012-4FCE-A30B-E7B2894780AD}" type="presParOf" srcId="{B4E2C0E5-BED7-45D1-B974-2CD1C6269383}" destId="{7C453E44-BA95-45F6-B6CC-488C2464C585}" srcOrd="0" destOrd="0" presId="urn:microsoft.com/office/officeart/2018/2/layout/IconLabelList"/>
    <dgm:cxn modelId="{B616B80E-6ADF-40C4-A47D-2179ABDA409A}" type="presParOf" srcId="{B4E2C0E5-BED7-45D1-B974-2CD1C6269383}" destId="{CFC98C16-D24D-4F11-9289-D7E192F17611}" srcOrd="1" destOrd="0" presId="urn:microsoft.com/office/officeart/2018/2/layout/IconLabelList"/>
    <dgm:cxn modelId="{D23127C8-EBA3-4B62-87DE-5299B2EA7B70}" type="presParOf" srcId="{B4E2C0E5-BED7-45D1-B974-2CD1C6269383}" destId="{745F2AA7-2B2D-44B0-9A46-F08EE9C23EC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A9C70B-88E9-4BB7-8394-E9D9DFD1CC5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E4CC590-8E3D-4ADB-A92A-BACEB685A6D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baseline="0"/>
            <a:t>“What’s happening on the screen?”</a:t>
          </a:r>
          <a:endParaRPr lang="en-US"/>
        </a:p>
      </dgm:t>
    </dgm:pt>
    <dgm:pt modelId="{075A8F60-21C7-421D-983A-FD09D5829F3A}" type="parTrans" cxnId="{17146EE2-4A0A-4ED0-8AB1-3E71B669F5E3}">
      <dgm:prSet/>
      <dgm:spPr/>
      <dgm:t>
        <a:bodyPr/>
        <a:lstStyle/>
        <a:p>
          <a:endParaRPr lang="en-US"/>
        </a:p>
      </dgm:t>
    </dgm:pt>
    <dgm:pt modelId="{69F58E68-9B51-4DD8-8CCD-DE09D578FC30}" type="sibTrans" cxnId="{17146EE2-4A0A-4ED0-8AB1-3E71B669F5E3}">
      <dgm:prSet/>
      <dgm:spPr/>
      <dgm:t>
        <a:bodyPr/>
        <a:lstStyle/>
        <a:p>
          <a:endParaRPr lang="en-US"/>
        </a:p>
      </dgm:t>
    </dgm:pt>
    <dgm:pt modelId="{FA78AAAA-283C-4154-86E2-F29EB8EF81B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baseline="0"/>
            <a:t>“Who is that character?”</a:t>
          </a:r>
          <a:endParaRPr lang="en-US"/>
        </a:p>
      </dgm:t>
    </dgm:pt>
    <dgm:pt modelId="{AE00A6AC-8436-4AF6-95D1-C3C18412EFEE}" type="parTrans" cxnId="{F29595D6-1975-4A09-B37E-5E35D935C00B}">
      <dgm:prSet/>
      <dgm:spPr/>
      <dgm:t>
        <a:bodyPr/>
        <a:lstStyle/>
        <a:p>
          <a:endParaRPr lang="en-US"/>
        </a:p>
      </dgm:t>
    </dgm:pt>
    <dgm:pt modelId="{FBE7F7A0-A8AB-4DA1-A4B6-DD21283A0C72}" type="sibTrans" cxnId="{F29595D6-1975-4A09-B37E-5E35D935C00B}">
      <dgm:prSet/>
      <dgm:spPr/>
      <dgm:t>
        <a:bodyPr/>
        <a:lstStyle/>
        <a:p>
          <a:endParaRPr lang="en-US"/>
        </a:p>
      </dgm:t>
    </dgm:pt>
    <dgm:pt modelId="{1EC77433-79DD-4599-9BF1-09109592902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baseline="0"/>
            <a:t>“How does that game work?”</a:t>
          </a:r>
          <a:endParaRPr lang="en-US"/>
        </a:p>
      </dgm:t>
    </dgm:pt>
    <dgm:pt modelId="{AD54A57C-9D8A-4646-B8BE-44A12FD089D4}" type="parTrans" cxnId="{C5ECDA23-1D91-4939-8271-E1C9E629F6DF}">
      <dgm:prSet/>
      <dgm:spPr/>
      <dgm:t>
        <a:bodyPr/>
        <a:lstStyle/>
        <a:p>
          <a:endParaRPr lang="en-US"/>
        </a:p>
      </dgm:t>
    </dgm:pt>
    <dgm:pt modelId="{7263090B-FBDE-4377-83E6-2A490308DD1D}" type="sibTrans" cxnId="{C5ECDA23-1D91-4939-8271-E1C9E629F6DF}">
      <dgm:prSet/>
      <dgm:spPr/>
      <dgm:t>
        <a:bodyPr/>
        <a:lstStyle/>
        <a:p>
          <a:endParaRPr lang="en-US"/>
        </a:p>
      </dgm:t>
    </dgm:pt>
    <dgm:pt modelId="{D04964F5-38B1-4349-A527-3029E77E3E1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baseline="0"/>
            <a:t>“What do you like about this?”</a:t>
          </a:r>
          <a:endParaRPr lang="en-US"/>
        </a:p>
      </dgm:t>
    </dgm:pt>
    <dgm:pt modelId="{4789BAF0-3305-44F5-90A8-172046699D42}" type="parTrans" cxnId="{A4D4B07A-F9C5-4DB9-BAB9-4BC96160AB1F}">
      <dgm:prSet/>
      <dgm:spPr/>
      <dgm:t>
        <a:bodyPr/>
        <a:lstStyle/>
        <a:p>
          <a:endParaRPr lang="en-US"/>
        </a:p>
      </dgm:t>
    </dgm:pt>
    <dgm:pt modelId="{6E147A77-D829-40F9-9D48-93AFB5A44398}" type="sibTrans" cxnId="{A4D4B07A-F9C5-4DB9-BAB9-4BC96160AB1F}">
      <dgm:prSet/>
      <dgm:spPr/>
      <dgm:t>
        <a:bodyPr/>
        <a:lstStyle/>
        <a:p>
          <a:endParaRPr lang="en-US"/>
        </a:p>
      </dgm:t>
    </dgm:pt>
    <dgm:pt modelId="{F78AA377-B27A-4A5C-8BCD-353CE7D82085}" type="pres">
      <dgm:prSet presAssocID="{25A9C70B-88E9-4BB7-8394-E9D9DFD1CC56}" presName="root" presStyleCnt="0">
        <dgm:presLayoutVars>
          <dgm:dir/>
          <dgm:resizeHandles val="exact"/>
        </dgm:presLayoutVars>
      </dgm:prSet>
      <dgm:spPr/>
    </dgm:pt>
    <dgm:pt modelId="{5F25A63D-11FD-4A57-8B38-6E1AECA3B608}" type="pres">
      <dgm:prSet presAssocID="{2E4CC590-8E3D-4ADB-A92A-BACEB685A6DD}" presName="compNode" presStyleCnt="0"/>
      <dgm:spPr/>
    </dgm:pt>
    <dgm:pt modelId="{1798CACA-289F-4D34-BA0C-F47D30EF8B2E}" type="pres">
      <dgm:prSet presAssocID="{2E4CC590-8E3D-4ADB-A92A-BACEB685A6DD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5B47034F-48BA-4521-9948-344A2E3E34E1}" type="pres">
      <dgm:prSet presAssocID="{2E4CC590-8E3D-4ADB-A92A-BACEB685A6D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screen"/>
        </a:ext>
      </dgm:extLst>
    </dgm:pt>
    <dgm:pt modelId="{14CC31DE-06F4-4D11-B235-8F61AA426C35}" type="pres">
      <dgm:prSet presAssocID="{2E4CC590-8E3D-4ADB-A92A-BACEB685A6DD}" presName="spaceRect" presStyleCnt="0"/>
      <dgm:spPr/>
    </dgm:pt>
    <dgm:pt modelId="{57DFC61F-918A-4348-8BD2-3CD75D4F8E7A}" type="pres">
      <dgm:prSet presAssocID="{2E4CC590-8E3D-4ADB-A92A-BACEB685A6DD}" presName="textRect" presStyleLbl="revTx" presStyleIdx="0" presStyleCnt="4">
        <dgm:presLayoutVars>
          <dgm:chMax val="1"/>
          <dgm:chPref val="1"/>
        </dgm:presLayoutVars>
      </dgm:prSet>
      <dgm:spPr/>
    </dgm:pt>
    <dgm:pt modelId="{4D76FC0C-13E9-40B2-9520-0249DF16871D}" type="pres">
      <dgm:prSet presAssocID="{69F58E68-9B51-4DD8-8CCD-DE09D578FC30}" presName="sibTrans" presStyleCnt="0"/>
      <dgm:spPr/>
    </dgm:pt>
    <dgm:pt modelId="{6C452394-F197-4563-92EE-A6C8FB839CE3}" type="pres">
      <dgm:prSet presAssocID="{FA78AAAA-283C-4154-86E2-F29EB8EF81B5}" presName="compNode" presStyleCnt="0"/>
      <dgm:spPr/>
    </dgm:pt>
    <dgm:pt modelId="{D0C06958-ED07-4E21-8F5D-0C0A36A9BD30}" type="pres">
      <dgm:prSet presAssocID="{FA78AAAA-283C-4154-86E2-F29EB8EF81B5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7A93082-360F-432C-ABEA-F198BBC49BE5}" type="pres">
      <dgm:prSet presAssocID="{FA78AAAA-283C-4154-86E2-F29EB8EF81B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B94A233D-81FB-47B6-B412-3C08DAF3729A}" type="pres">
      <dgm:prSet presAssocID="{FA78AAAA-283C-4154-86E2-F29EB8EF81B5}" presName="spaceRect" presStyleCnt="0"/>
      <dgm:spPr/>
    </dgm:pt>
    <dgm:pt modelId="{5B1321B1-F579-46A2-B375-7CAD5EE032B2}" type="pres">
      <dgm:prSet presAssocID="{FA78AAAA-283C-4154-86E2-F29EB8EF81B5}" presName="textRect" presStyleLbl="revTx" presStyleIdx="1" presStyleCnt="4">
        <dgm:presLayoutVars>
          <dgm:chMax val="1"/>
          <dgm:chPref val="1"/>
        </dgm:presLayoutVars>
      </dgm:prSet>
      <dgm:spPr/>
    </dgm:pt>
    <dgm:pt modelId="{928F6601-64CE-4CDF-A263-E62E6002EEEF}" type="pres">
      <dgm:prSet presAssocID="{FBE7F7A0-A8AB-4DA1-A4B6-DD21283A0C72}" presName="sibTrans" presStyleCnt="0"/>
      <dgm:spPr/>
    </dgm:pt>
    <dgm:pt modelId="{C9564EAF-BFAB-4593-B272-21BAB920C1FB}" type="pres">
      <dgm:prSet presAssocID="{1EC77433-79DD-4599-9BF1-09109592902A}" presName="compNode" presStyleCnt="0"/>
      <dgm:spPr/>
    </dgm:pt>
    <dgm:pt modelId="{9A54B072-BD5C-4725-ABCE-588FBA89451B}" type="pres">
      <dgm:prSet presAssocID="{1EC77433-79DD-4599-9BF1-09109592902A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5FAB7B0-4924-4CE0-98A1-B8779CE508C2}" type="pres">
      <dgm:prSet presAssocID="{1EC77433-79DD-4599-9BF1-09109592902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1F614FEC-8769-4A20-91C3-3BB7678D7E8F}" type="pres">
      <dgm:prSet presAssocID="{1EC77433-79DD-4599-9BF1-09109592902A}" presName="spaceRect" presStyleCnt="0"/>
      <dgm:spPr/>
    </dgm:pt>
    <dgm:pt modelId="{26F9FC47-B5C2-47CD-9813-37364F8F3EA0}" type="pres">
      <dgm:prSet presAssocID="{1EC77433-79DD-4599-9BF1-09109592902A}" presName="textRect" presStyleLbl="revTx" presStyleIdx="2" presStyleCnt="4">
        <dgm:presLayoutVars>
          <dgm:chMax val="1"/>
          <dgm:chPref val="1"/>
        </dgm:presLayoutVars>
      </dgm:prSet>
      <dgm:spPr/>
    </dgm:pt>
    <dgm:pt modelId="{492FE308-57DE-4D8E-A4A8-275E23BC1302}" type="pres">
      <dgm:prSet presAssocID="{7263090B-FBDE-4377-83E6-2A490308DD1D}" presName="sibTrans" presStyleCnt="0"/>
      <dgm:spPr/>
    </dgm:pt>
    <dgm:pt modelId="{46C93EAB-2FCD-4F39-AB25-9AF828179982}" type="pres">
      <dgm:prSet presAssocID="{D04964F5-38B1-4349-A527-3029E77E3E11}" presName="compNode" presStyleCnt="0"/>
      <dgm:spPr/>
    </dgm:pt>
    <dgm:pt modelId="{12AF43FD-641B-4B9E-A93C-8FCCD0F6A5D5}" type="pres">
      <dgm:prSet presAssocID="{D04964F5-38B1-4349-A527-3029E77E3E11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47EE535-C1BB-4F1A-9EF0-81D024E5D1A6}" type="pres">
      <dgm:prSet presAssocID="{D04964F5-38B1-4349-A527-3029E77E3E1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36CFCCE2-9001-495B-AC9B-FE9A70E0A29A}" type="pres">
      <dgm:prSet presAssocID="{D04964F5-38B1-4349-A527-3029E77E3E11}" presName="spaceRect" presStyleCnt="0"/>
      <dgm:spPr/>
    </dgm:pt>
    <dgm:pt modelId="{BC7C365C-D6EB-4F7B-88B1-673A0FEFFF57}" type="pres">
      <dgm:prSet presAssocID="{D04964F5-38B1-4349-A527-3029E77E3E1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A108B03-8E28-8945-A921-0C78B380BE58}" type="presOf" srcId="{FA78AAAA-283C-4154-86E2-F29EB8EF81B5}" destId="{5B1321B1-F579-46A2-B375-7CAD5EE032B2}" srcOrd="0" destOrd="0" presId="urn:microsoft.com/office/officeart/2018/5/layout/IconLeafLabelList"/>
    <dgm:cxn modelId="{C5ECDA23-1D91-4939-8271-E1C9E629F6DF}" srcId="{25A9C70B-88E9-4BB7-8394-E9D9DFD1CC56}" destId="{1EC77433-79DD-4599-9BF1-09109592902A}" srcOrd="2" destOrd="0" parTransId="{AD54A57C-9D8A-4646-B8BE-44A12FD089D4}" sibTransId="{7263090B-FBDE-4377-83E6-2A490308DD1D}"/>
    <dgm:cxn modelId="{D9F07124-4AF3-074A-9E03-B94CDF055DAB}" type="presOf" srcId="{2E4CC590-8E3D-4ADB-A92A-BACEB685A6DD}" destId="{57DFC61F-918A-4348-8BD2-3CD75D4F8E7A}" srcOrd="0" destOrd="0" presId="urn:microsoft.com/office/officeart/2018/5/layout/IconLeafLabelList"/>
    <dgm:cxn modelId="{A4D4B07A-F9C5-4DB9-BAB9-4BC96160AB1F}" srcId="{25A9C70B-88E9-4BB7-8394-E9D9DFD1CC56}" destId="{D04964F5-38B1-4349-A527-3029E77E3E11}" srcOrd="3" destOrd="0" parTransId="{4789BAF0-3305-44F5-90A8-172046699D42}" sibTransId="{6E147A77-D829-40F9-9D48-93AFB5A44398}"/>
    <dgm:cxn modelId="{37F05583-CA19-F041-BAE5-587265631579}" type="presOf" srcId="{1EC77433-79DD-4599-9BF1-09109592902A}" destId="{26F9FC47-B5C2-47CD-9813-37364F8F3EA0}" srcOrd="0" destOrd="0" presId="urn:microsoft.com/office/officeart/2018/5/layout/IconLeafLabelList"/>
    <dgm:cxn modelId="{E7903497-BCD8-6444-BF84-536AF6F52030}" type="presOf" srcId="{25A9C70B-88E9-4BB7-8394-E9D9DFD1CC56}" destId="{F78AA377-B27A-4A5C-8BCD-353CE7D82085}" srcOrd="0" destOrd="0" presId="urn:microsoft.com/office/officeart/2018/5/layout/IconLeafLabelList"/>
    <dgm:cxn modelId="{29EB5FCB-5F93-174B-B895-A6C8E605D25E}" type="presOf" srcId="{D04964F5-38B1-4349-A527-3029E77E3E11}" destId="{BC7C365C-D6EB-4F7B-88B1-673A0FEFFF57}" srcOrd="0" destOrd="0" presId="urn:microsoft.com/office/officeart/2018/5/layout/IconLeafLabelList"/>
    <dgm:cxn modelId="{F29595D6-1975-4A09-B37E-5E35D935C00B}" srcId="{25A9C70B-88E9-4BB7-8394-E9D9DFD1CC56}" destId="{FA78AAAA-283C-4154-86E2-F29EB8EF81B5}" srcOrd="1" destOrd="0" parTransId="{AE00A6AC-8436-4AF6-95D1-C3C18412EFEE}" sibTransId="{FBE7F7A0-A8AB-4DA1-A4B6-DD21283A0C72}"/>
    <dgm:cxn modelId="{17146EE2-4A0A-4ED0-8AB1-3E71B669F5E3}" srcId="{25A9C70B-88E9-4BB7-8394-E9D9DFD1CC56}" destId="{2E4CC590-8E3D-4ADB-A92A-BACEB685A6DD}" srcOrd="0" destOrd="0" parTransId="{075A8F60-21C7-421D-983A-FD09D5829F3A}" sibTransId="{69F58E68-9B51-4DD8-8CCD-DE09D578FC30}"/>
    <dgm:cxn modelId="{D2D39631-CFE3-5941-8E2C-80BCDE8FC6D8}" type="presParOf" srcId="{F78AA377-B27A-4A5C-8BCD-353CE7D82085}" destId="{5F25A63D-11FD-4A57-8B38-6E1AECA3B608}" srcOrd="0" destOrd="0" presId="urn:microsoft.com/office/officeart/2018/5/layout/IconLeafLabelList"/>
    <dgm:cxn modelId="{8058D93C-90E1-4345-8BA4-C72961F7B327}" type="presParOf" srcId="{5F25A63D-11FD-4A57-8B38-6E1AECA3B608}" destId="{1798CACA-289F-4D34-BA0C-F47D30EF8B2E}" srcOrd="0" destOrd="0" presId="urn:microsoft.com/office/officeart/2018/5/layout/IconLeafLabelList"/>
    <dgm:cxn modelId="{0922361C-C888-844E-BDAF-3E352A401D82}" type="presParOf" srcId="{5F25A63D-11FD-4A57-8B38-6E1AECA3B608}" destId="{5B47034F-48BA-4521-9948-344A2E3E34E1}" srcOrd="1" destOrd="0" presId="urn:microsoft.com/office/officeart/2018/5/layout/IconLeafLabelList"/>
    <dgm:cxn modelId="{8A3A8168-E211-4C48-AC66-86F8CE471BD9}" type="presParOf" srcId="{5F25A63D-11FD-4A57-8B38-6E1AECA3B608}" destId="{14CC31DE-06F4-4D11-B235-8F61AA426C35}" srcOrd="2" destOrd="0" presId="urn:microsoft.com/office/officeart/2018/5/layout/IconLeafLabelList"/>
    <dgm:cxn modelId="{769E889D-5296-8D4E-B4A8-AAFA9510B4D5}" type="presParOf" srcId="{5F25A63D-11FD-4A57-8B38-6E1AECA3B608}" destId="{57DFC61F-918A-4348-8BD2-3CD75D4F8E7A}" srcOrd="3" destOrd="0" presId="urn:microsoft.com/office/officeart/2018/5/layout/IconLeafLabelList"/>
    <dgm:cxn modelId="{4616E16C-5996-FA43-9FB6-2634AD8A8E77}" type="presParOf" srcId="{F78AA377-B27A-4A5C-8BCD-353CE7D82085}" destId="{4D76FC0C-13E9-40B2-9520-0249DF16871D}" srcOrd="1" destOrd="0" presId="urn:microsoft.com/office/officeart/2018/5/layout/IconLeafLabelList"/>
    <dgm:cxn modelId="{B983CCD4-4F0C-E248-9EEE-D6BAF53C3025}" type="presParOf" srcId="{F78AA377-B27A-4A5C-8BCD-353CE7D82085}" destId="{6C452394-F197-4563-92EE-A6C8FB839CE3}" srcOrd="2" destOrd="0" presId="urn:microsoft.com/office/officeart/2018/5/layout/IconLeafLabelList"/>
    <dgm:cxn modelId="{CA4CC46F-0FD3-024C-B306-DAD92E6559C3}" type="presParOf" srcId="{6C452394-F197-4563-92EE-A6C8FB839CE3}" destId="{D0C06958-ED07-4E21-8F5D-0C0A36A9BD30}" srcOrd="0" destOrd="0" presId="urn:microsoft.com/office/officeart/2018/5/layout/IconLeafLabelList"/>
    <dgm:cxn modelId="{E5C2C999-5790-7042-BC1D-F7DC59B04548}" type="presParOf" srcId="{6C452394-F197-4563-92EE-A6C8FB839CE3}" destId="{37A93082-360F-432C-ABEA-F198BBC49BE5}" srcOrd="1" destOrd="0" presId="urn:microsoft.com/office/officeart/2018/5/layout/IconLeafLabelList"/>
    <dgm:cxn modelId="{9219805F-079F-1545-B2BB-73BC9C5F4616}" type="presParOf" srcId="{6C452394-F197-4563-92EE-A6C8FB839CE3}" destId="{B94A233D-81FB-47B6-B412-3C08DAF3729A}" srcOrd="2" destOrd="0" presId="urn:microsoft.com/office/officeart/2018/5/layout/IconLeafLabelList"/>
    <dgm:cxn modelId="{C293D614-CCA3-2044-AEDE-850808DCC95F}" type="presParOf" srcId="{6C452394-F197-4563-92EE-A6C8FB839CE3}" destId="{5B1321B1-F579-46A2-B375-7CAD5EE032B2}" srcOrd="3" destOrd="0" presId="urn:microsoft.com/office/officeart/2018/5/layout/IconLeafLabelList"/>
    <dgm:cxn modelId="{A90E1BBF-9A1A-514B-87B2-F256F07F5250}" type="presParOf" srcId="{F78AA377-B27A-4A5C-8BCD-353CE7D82085}" destId="{928F6601-64CE-4CDF-A263-E62E6002EEEF}" srcOrd="3" destOrd="0" presId="urn:microsoft.com/office/officeart/2018/5/layout/IconLeafLabelList"/>
    <dgm:cxn modelId="{F565062F-6D70-6345-993B-75B9C6384203}" type="presParOf" srcId="{F78AA377-B27A-4A5C-8BCD-353CE7D82085}" destId="{C9564EAF-BFAB-4593-B272-21BAB920C1FB}" srcOrd="4" destOrd="0" presId="urn:microsoft.com/office/officeart/2018/5/layout/IconLeafLabelList"/>
    <dgm:cxn modelId="{7ED37B61-70EC-5249-BD80-883A69BDB87E}" type="presParOf" srcId="{C9564EAF-BFAB-4593-B272-21BAB920C1FB}" destId="{9A54B072-BD5C-4725-ABCE-588FBA89451B}" srcOrd="0" destOrd="0" presId="urn:microsoft.com/office/officeart/2018/5/layout/IconLeafLabelList"/>
    <dgm:cxn modelId="{D887BBB5-42E4-2340-96FE-7A870464E643}" type="presParOf" srcId="{C9564EAF-BFAB-4593-B272-21BAB920C1FB}" destId="{75FAB7B0-4924-4CE0-98A1-B8779CE508C2}" srcOrd="1" destOrd="0" presId="urn:microsoft.com/office/officeart/2018/5/layout/IconLeafLabelList"/>
    <dgm:cxn modelId="{06BF93FD-18F5-8B48-A1AC-717B1C94A59A}" type="presParOf" srcId="{C9564EAF-BFAB-4593-B272-21BAB920C1FB}" destId="{1F614FEC-8769-4A20-91C3-3BB7678D7E8F}" srcOrd="2" destOrd="0" presId="urn:microsoft.com/office/officeart/2018/5/layout/IconLeafLabelList"/>
    <dgm:cxn modelId="{A0D58C08-C605-BF4A-8885-551FA7FDABE2}" type="presParOf" srcId="{C9564EAF-BFAB-4593-B272-21BAB920C1FB}" destId="{26F9FC47-B5C2-47CD-9813-37364F8F3EA0}" srcOrd="3" destOrd="0" presId="urn:microsoft.com/office/officeart/2018/5/layout/IconLeafLabelList"/>
    <dgm:cxn modelId="{3CE5F7B6-B9F5-1049-AA76-0F3AC6046BDC}" type="presParOf" srcId="{F78AA377-B27A-4A5C-8BCD-353CE7D82085}" destId="{492FE308-57DE-4D8E-A4A8-275E23BC1302}" srcOrd="5" destOrd="0" presId="urn:microsoft.com/office/officeart/2018/5/layout/IconLeafLabelList"/>
    <dgm:cxn modelId="{BAA16BD0-841F-584F-ADF4-41CE19175CB4}" type="presParOf" srcId="{F78AA377-B27A-4A5C-8BCD-353CE7D82085}" destId="{46C93EAB-2FCD-4F39-AB25-9AF828179982}" srcOrd="6" destOrd="0" presId="urn:microsoft.com/office/officeart/2018/5/layout/IconLeafLabelList"/>
    <dgm:cxn modelId="{25EF1BBE-82EA-F246-A693-79DF7D59EF36}" type="presParOf" srcId="{46C93EAB-2FCD-4F39-AB25-9AF828179982}" destId="{12AF43FD-641B-4B9E-A93C-8FCCD0F6A5D5}" srcOrd="0" destOrd="0" presId="urn:microsoft.com/office/officeart/2018/5/layout/IconLeafLabelList"/>
    <dgm:cxn modelId="{DE22FC62-65BB-6646-A27B-DB71F24546FE}" type="presParOf" srcId="{46C93EAB-2FCD-4F39-AB25-9AF828179982}" destId="{747EE535-C1BB-4F1A-9EF0-81D024E5D1A6}" srcOrd="1" destOrd="0" presId="urn:microsoft.com/office/officeart/2018/5/layout/IconLeafLabelList"/>
    <dgm:cxn modelId="{3327CA49-3AA6-CC42-9AFF-EAC991A01210}" type="presParOf" srcId="{46C93EAB-2FCD-4F39-AB25-9AF828179982}" destId="{36CFCCE2-9001-495B-AC9B-FE9A70E0A29A}" srcOrd="2" destOrd="0" presId="urn:microsoft.com/office/officeart/2018/5/layout/IconLeafLabelList"/>
    <dgm:cxn modelId="{4828BAE1-4167-804C-B2EE-F61E6A8F330C}" type="presParOf" srcId="{46C93EAB-2FCD-4F39-AB25-9AF828179982}" destId="{BC7C365C-D6EB-4F7B-88B1-673A0FEFFF5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53C076D-76B3-4830-96C3-D2B67898205A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485790E-A7C2-49CE-85FD-C1DF38FD52DA}">
      <dgm:prSet/>
      <dgm:spPr/>
      <dgm:t>
        <a:bodyPr/>
        <a:lstStyle/>
        <a:p>
          <a:r>
            <a:rPr lang="en-US" b="0" i="0" baseline="0"/>
            <a:t>Children learn that talking about the online world is normal</a:t>
          </a:r>
          <a:endParaRPr lang="en-US"/>
        </a:p>
      </dgm:t>
    </dgm:pt>
    <dgm:pt modelId="{5AA486CB-6417-44FF-852B-E098FA465609}" type="parTrans" cxnId="{4081A0C1-7448-40E6-849C-320C8E6D78D2}">
      <dgm:prSet/>
      <dgm:spPr/>
      <dgm:t>
        <a:bodyPr/>
        <a:lstStyle/>
        <a:p>
          <a:endParaRPr lang="en-US"/>
        </a:p>
      </dgm:t>
    </dgm:pt>
    <dgm:pt modelId="{AB5497E1-96D8-4D26-A03C-9165E7580A6C}" type="sibTrans" cxnId="{4081A0C1-7448-40E6-849C-320C8E6D78D2}">
      <dgm:prSet/>
      <dgm:spPr/>
      <dgm:t>
        <a:bodyPr/>
        <a:lstStyle/>
        <a:p>
          <a:endParaRPr lang="en-US"/>
        </a:p>
      </dgm:t>
    </dgm:pt>
    <dgm:pt modelId="{8995AAA0-3E66-467E-84E4-06A1FAE99552}">
      <dgm:prSet/>
      <dgm:spPr/>
      <dgm:t>
        <a:bodyPr/>
        <a:lstStyle/>
        <a:p>
          <a:r>
            <a:rPr lang="en-US" b="0" i="0" baseline="0"/>
            <a:t>They practise explaining and reflecting</a:t>
          </a:r>
          <a:endParaRPr lang="en-US"/>
        </a:p>
      </dgm:t>
    </dgm:pt>
    <dgm:pt modelId="{FCBCC87F-8223-43B6-A688-E6799E4269A5}" type="parTrans" cxnId="{4851D8D0-444C-4A0C-A991-25C314AA1A90}">
      <dgm:prSet/>
      <dgm:spPr/>
      <dgm:t>
        <a:bodyPr/>
        <a:lstStyle/>
        <a:p>
          <a:endParaRPr lang="en-US"/>
        </a:p>
      </dgm:t>
    </dgm:pt>
    <dgm:pt modelId="{009346BD-8AE5-4439-8820-CAD8808DE1B1}" type="sibTrans" cxnId="{4851D8D0-444C-4A0C-A991-25C314AA1A90}">
      <dgm:prSet/>
      <dgm:spPr/>
      <dgm:t>
        <a:bodyPr/>
        <a:lstStyle/>
        <a:p>
          <a:endParaRPr lang="en-US"/>
        </a:p>
      </dgm:t>
    </dgm:pt>
    <dgm:pt modelId="{55CE4EC1-C1BB-4D4C-82BC-46AE2DAD03B0}">
      <dgm:prSet/>
      <dgm:spPr/>
      <dgm:t>
        <a:bodyPr/>
        <a:lstStyle/>
        <a:p>
          <a:r>
            <a:rPr lang="en-US" b="0" i="0" baseline="0"/>
            <a:t>They see adults as partners, not police</a:t>
          </a:r>
          <a:endParaRPr lang="en-US"/>
        </a:p>
      </dgm:t>
    </dgm:pt>
    <dgm:pt modelId="{26A11349-13E0-46A3-B147-4F67EF7D3A72}" type="parTrans" cxnId="{D119BDE7-AA81-46ED-A190-542963B34F6A}">
      <dgm:prSet/>
      <dgm:spPr/>
      <dgm:t>
        <a:bodyPr/>
        <a:lstStyle/>
        <a:p>
          <a:endParaRPr lang="en-US"/>
        </a:p>
      </dgm:t>
    </dgm:pt>
    <dgm:pt modelId="{5E6921B8-5C3F-4594-A6AD-B85C262C05CC}" type="sibTrans" cxnId="{D119BDE7-AA81-46ED-A190-542963B34F6A}">
      <dgm:prSet/>
      <dgm:spPr/>
      <dgm:t>
        <a:bodyPr/>
        <a:lstStyle/>
        <a:p>
          <a:endParaRPr lang="en-US"/>
        </a:p>
      </dgm:t>
    </dgm:pt>
    <dgm:pt modelId="{D736E8F9-9CA3-384E-96B5-D6E404C7FE2E}" type="pres">
      <dgm:prSet presAssocID="{B53C076D-76B3-4830-96C3-D2B67898205A}" presName="outerComposite" presStyleCnt="0">
        <dgm:presLayoutVars>
          <dgm:chMax val="5"/>
          <dgm:dir/>
          <dgm:resizeHandles val="exact"/>
        </dgm:presLayoutVars>
      </dgm:prSet>
      <dgm:spPr/>
    </dgm:pt>
    <dgm:pt modelId="{62F5B2A4-0A5A-AE45-AEB4-BACCE888BDF8}" type="pres">
      <dgm:prSet presAssocID="{B53C076D-76B3-4830-96C3-D2B67898205A}" presName="dummyMaxCanvas" presStyleCnt="0">
        <dgm:presLayoutVars/>
      </dgm:prSet>
      <dgm:spPr/>
    </dgm:pt>
    <dgm:pt modelId="{7352BF42-9910-8741-84D3-B1C7DF8B8B82}" type="pres">
      <dgm:prSet presAssocID="{B53C076D-76B3-4830-96C3-D2B67898205A}" presName="ThreeNodes_1" presStyleLbl="node1" presStyleIdx="0" presStyleCnt="3">
        <dgm:presLayoutVars>
          <dgm:bulletEnabled val="1"/>
        </dgm:presLayoutVars>
      </dgm:prSet>
      <dgm:spPr/>
    </dgm:pt>
    <dgm:pt modelId="{7A7E85A1-00F2-884F-B84C-B13B02F7B03E}" type="pres">
      <dgm:prSet presAssocID="{B53C076D-76B3-4830-96C3-D2B67898205A}" presName="ThreeNodes_2" presStyleLbl="node1" presStyleIdx="1" presStyleCnt="3">
        <dgm:presLayoutVars>
          <dgm:bulletEnabled val="1"/>
        </dgm:presLayoutVars>
      </dgm:prSet>
      <dgm:spPr/>
    </dgm:pt>
    <dgm:pt modelId="{A0B46EE8-B4CF-2F4D-AB72-80678511C313}" type="pres">
      <dgm:prSet presAssocID="{B53C076D-76B3-4830-96C3-D2B67898205A}" presName="ThreeNodes_3" presStyleLbl="node1" presStyleIdx="2" presStyleCnt="3">
        <dgm:presLayoutVars>
          <dgm:bulletEnabled val="1"/>
        </dgm:presLayoutVars>
      </dgm:prSet>
      <dgm:spPr/>
    </dgm:pt>
    <dgm:pt modelId="{01159229-7DC3-BA4C-B7F4-51936D94A8BC}" type="pres">
      <dgm:prSet presAssocID="{B53C076D-76B3-4830-96C3-D2B67898205A}" presName="ThreeConn_1-2" presStyleLbl="fgAccFollowNode1" presStyleIdx="0" presStyleCnt="2">
        <dgm:presLayoutVars>
          <dgm:bulletEnabled val="1"/>
        </dgm:presLayoutVars>
      </dgm:prSet>
      <dgm:spPr/>
    </dgm:pt>
    <dgm:pt modelId="{C846E579-C2B7-5147-A453-44907C7F7B01}" type="pres">
      <dgm:prSet presAssocID="{B53C076D-76B3-4830-96C3-D2B67898205A}" presName="ThreeConn_2-3" presStyleLbl="fgAccFollowNode1" presStyleIdx="1" presStyleCnt="2">
        <dgm:presLayoutVars>
          <dgm:bulletEnabled val="1"/>
        </dgm:presLayoutVars>
      </dgm:prSet>
      <dgm:spPr/>
    </dgm:pt>
    <dgm:pt modelId="{20700DEB-5C7A-D945-8E2D-C7B76291CCC6}" type="pres">
      <dgm:prSet presAssocID="{B53C076D-76B3-4830-96C3-D2B67898205A}" presName="ThreeNodes_1_text" presStyleLbl="node1" presStyleIdx="2" presStyleCnt="3">
        <dgm:presLayoutVars>
          <dgm:bulletEnabled val="1"/>
        </dgm:presLayoutVars>
      </dgm:prSet>
      <dgm:spPr/>
    </dgm:pt>
    <dgm:pt modelId="{74F04BE1-127E-E14E-BB0B-6D48E0373B36}" type="pres">
      <dgm:prSet presAssocID="{B53C076D-76B3-4830-96C3-D2B67898205A}" presName="ThreeNodes_2_text" presStyleLbl="node1" presStyleIdx="2" presStyleCnt="3">
        <dgm:presLayoutVars>
          <dgm:bulletEnabled val="1"/>
        </dgm:presLayoutVars>
      </dgm:prSet>
      <dgm:spPr/>
    </dgm:pt>
    <dgm:pt modelId="{8C296110-1DBA-4946-B843-4EA54348E35F}" type="pres">
      <dgm:prSet presAssocID="{B53C076D-76B3-4830-96C3-D2B67898205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14B1904-9742-C74C-808D-1155BAEDA4ED}" type="presOf" srcId="{8485790E-A7C2-49CE-85FD-C1DF38FD52DA}" destId="{7352BF42-9910-8741-84D3-B1C7DF8B8B82}" srcOrd="0" destOrd="0" presId="urn:microsoft.com/office/officeart/2005/8/layout/vProcess5"/>
    <dgm:cxn modelId="{21B2093E-3DAE-0440-930A-40A0158AF25E}" type="presOf" srcId="{55CE4EC1-C1BB-4D4C-82BC-46AE2DAD03B0}" destId="{8C296110-1DBA-4946-B843-4EA54348E35F}" srcOrd="1" destOrd="0" presId="urn:microsoft.com/office/officeart/2005/8/layout/vProcess5"/>
    <dgm:cxn modelId="{4E856E45-D614-AE40-8616-142815D8547B}" type="presOf" srcId="{8995AAA0-3E66-467E-84E4-06A1FAE99552}" destId="{7A7E85A1-00F2-884F-B84C-B13B02F7B03E}" srcOrd="0" destOrd="0" presId="urn:microsoft.com/office/officeart/2005/8/layout/vProcess5"/>
    <dgm:cxn modelId="{93C51D89-E04B-AC48-A41C-C805157D0127}" type="presOf" srcId="{AB5497E1-96D8-4D26-A03C-9165E7580A6C}" destId="{01159229-7DC3-BA4C-B7F4-51936D94A8BC}" srcOrd="0" destOrd="0" presId="urn:microsoft.com/office/officeart/2005/8/layout/vProcess5"/>
    <dgm:cxn modelId="{13E8E193-4130-9F4E-BDF8-25F9BCBDBA4B}" type="presOf" srcId="{009346BD-8AE5-4439-8820-CAD8808DE1B1}" destId="{C846E579-C2B7-5147-A453-44907C7F7B01}" srcOrd="0" destOrd="0" presId="urn:microsoft.com/office/officeart/2005/8/layout/vProcess5"/>
    <dgm:cxn modelId="{99E250C0-3993-E64B-90C8-9ADFF2D12E21}" type="presOf" srcId="{8995AAA0-3E66-467E-84E4-06A1FAE99552}" destId="{74F04BE1-127E-E14E-BB0B-6D48E0373B36}" srcOrd="1" destOrd="0" presId="urn:microsoft.com/office/officeart/2005/8/layout/vProcess5"/>
    <dgm:cxn modelId="{4081A0C1-7448-40E6-849C-320C8E6D78D2}" srcId="{B53C076D-76B3-4830-96C3-D2B67898205A}" destId="{8485790E-A7C2-49CE-85FD-C1DF38FD52DA}" srcOrd="0" destOrd="0" parTransId="{5AA486CB-6417-44FF-852B-E098FA465609}" sibTransId="{AB5497E1-96D8-4D26-A03C-9165E7580A6C}"/>
    <dgm:cxn modelId="{EFAA69CD-BB79-CF4A-8F01-390B7448217F}" type="presOf" srcId="{B53C076D-76B3-4830-96C3-D2B67898205A}" destId="{D736E8F9-9CA3-384E-96B5-D6E404C7FE2E}" srcOrd="0" destOrd="0" presId="urn:microsoft.com/office/officeart/2005/8/layout/vProcess5"/>
    <dgm:cxn modelId="{4851D8D0-444C-4A0C-A991-25C314AA1A90}" srcId="{B53C076D-76B3-4830-96C3-D2B67898205A}" destId="{8995AAA0-3E66-467E-84E4-06A1FAE99552}" srcOrd="1" destOrd="0" parTransId="{FCBCC87F-8223-43B6-A688-E6799E4269A5}" sibTransId="{009346BD-8AE5-4439-8820-CAD8808DE1B1}"/>
    <dgm:cxn modelId="{1D53D7DC-61A7-0B48-A024-87FE18580253}" type="presOf" srcId="{8485790E-A7C2-49CE-85FD-C1DF38FD52DA}" destId="{20700DEB-5C7A-D945-8E2D-C7B76291CCC6}" srcOrd="1" destOrd="0" presId="urn:microsoft.com/office/officeart/2005/8/layout/vProcess5"/>
    <dgm:cxn modelId="{D119BDE7-AA81-46ED-A190-542963B34F6A}" srcId="{B53C076D-76B3-4830-96C3-D2B67898205A}" destId="{55CE4EC1-C1BB-4D4C-82BC-46AE2DAD03B0}" srcOrd="2" destOrd="0" parTransId="{26A11349-13E0-46A3-B147-4F67EF7D3A72}" sibTransId="{5E6921B8-5C3F-4594-A6AD-B85C262C05CC}"/>
    <dgm:cxn modelId="{05BCC7F1-67FF-1C43-8F30-392D0C2D8FDF}" type="presOf" srcId="{55CE4EC1-C1BB-4D4C-82BC-46AE2DAD03B0}" destId="{A0B46EE8-B4CF-2F4D-AB72-80678511C313}" srcOrd="0" destOrd="0" presId="urn:microsoft.com/office/officeart/2005/8/layout/vProcess5"/>
    <dgm:cxn modelId="{BDCD7436-AA76-BF45-A8D4-84D6B9796C2C}" type="presParOf" srcId="{D736E8F9-9CA3-384E-96B5-D6E404C7FE2E}" destId="{62F5B2A4-0A5A-AE45-AEB4-BACCE888BDF8}" srcOrd="0" destOrd="0" presId="urn:microsoft.com/office/officeart/2005/8/layout/vProcess5"/>
    <dgm:cxn modelId="{58B2DE9A-0013-D942-9831-B2B9ED75477B}" type="presParOf" srcId="{D736E8F9-9CA3-384E-96B5-D6E404C7FE2E}" destId="{7352BF42-9910-8741-84D3-B1C7DF8B8B82}" srcOrd="1" destOrd="0" presId="urn:microsoft.com/office/officeart/2005/8/layout/vProcess5"/>
    <dgm:cxn modelId="{1E2CE040-A022-E84E-91CC-34DEE81DCC69}" type="presParOf" srcId="{D736E8F9-9CA3-384E-96B5-D6E404C7FE2E}" destId="{7A7E85A1-00F2-884F-B84C-B13B02F7B03E}" srcOrd="2" destOrd="0" presId="urn:microsoft.com/office/officeart/2005/8/layout/vProcess5"/>
    <dgm:cxn modelId="{537CA288-3469-2A4D-9785-CD34078ED3D6}" type="presParOf" srcId="{D736E8F9-9CA3-384E-96B5-D6E404C7FE2E}" destId="{A0B46EE8-B4CF-2F4D-AB72-80678511C313}" srcOrd="3" destOrd="0" presId="urn:microsoft.com/office/officeart/2005/8/layout/vProcess5"/>
    <dgm:cxn modelId="{53B14FC2-B557-DE4B-BFC8-C44CE79B922D}" type="presParOf" srcId="{D736E8F9-9CA3-384E-96B5-D6E404C7FE2E}" destId="{01159229-7DC3-BA4C-B7F4-51936D94A8BC}" srcOrd="4" destOrd="0" presId="urn:microsoft.com/office/officeart/2005/8/layout/vProcess5"/>
    <dgm:cxn modelId="{A4BD815B-2034-4A47-A14C-82AEC6BFFBBE}" type="presParOf" srcId="{D736E8F9-9CA3-384E-96B5-D6E404C7FE2E}" destId="{C846E579-C2B7-5147-A453-44907C7F7B01}" srcOrd="5" destOrd="0" presId="urn:microsoft.com/office/officeart/2005/8/layout/vProcess5"/>
    <dgm:cxn modelId="{C680B138-4DC7-774E-B5DC-768CDB440FF2}" type="presParOf" srcId="{D736E8F9-9CA3-384E-96B5-D6E404C7FE2E}" destId="{20700DEB-5C7A-D945-8E2D-C7B76291CCC6}" srcOrd="6" destOrd="0" presId="urn:microsoft.com/office/officeart/2005/8/layout/vProcess5"/>
    <dgm:cxn modelId="{8211944C-A4BA-AF44-B92C-081522A34169}" type="presParOf" srcId="{D736E8F9-9CA3-384E-96B5-D6E404C7FE2E}" destId="{74F04BE1-127E-E14E-BB0B-6D48E0373B36}" srcOrd="7" destOrd="0" presId="urn:microsoft.com/office/officeart/2005/8/layout/vProcess5"/>
    <dgm:cxn modelId="{663629EF-27AB-F647-9065-9111EB9B4214}" type="presParOf" srcId="{D736E8F9-9CA3-384E-96B5-D6E404C7FE2E}" destId="{8C296110-1DBA-4946-B843-4EA54348E35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25920-F956-5E4F-A7C3-FECD4E4D3FCD}">
      <dsp:nvSpPr>
        <dsp:cNvPr id="0" name=""/>
        <dsp:cNvSpPr/>
      </dsp:nvSpPr>
      <dsp:spPr>
        <a:xfrm>
          <a:off x="0" y="0"/>
          <a:ext cx="8938260" cy="12482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/>
            <a:t>We know there is a lot of negative media about screens, the internet, and now AI</a:t>
          </a:r>
          <a:endParaRPr lang="en-US" sz="2900" kern="1200"/>
        </a:p>
      </dsp:txBody>
      <dsp:txXfrm>
        <a:off x="36560" y="36560"/>
        <a:ext cx="7591299" cy="1175131"/>
      </dsp:txXfrm>
    </dsp:sp>
    <dsp:sp modelId="{3787AF26-418F-C243-9EF3-680EE0746004}">
      <dsp:nvSpPr>
        <dsp:cNvPr id="0" name=""/>
        <dsp:cNvSpPr/>
      </dsp:nvSpPr>
      <dsp:spPr>
        <a:xfrm>
          <a:off x="788670" y="1456292"/>
          <a:ext cx="8938260" cy="1248251"/>
        </a:xfrm>
        <a:prstGeom prst="roundRect">
          <a:avLst>
            <a:gd name="adj" fmla="val 10000"/>
          </a:avLst>
        </a:prstGeom>
        <a:solidFill>
          <a:schemeClr val="accent2">
            <a:hueOff val="-3544877"/>
            <a:satOff val="175"/>
            <a:lumOff val="-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/>
            <a:t>Many of those concerns are understandable</a:t>
          </a:r>
          <a:endParaRPr lang="en-US" sz="2900" kern="1200"/>
        </a:p>
      </dsp:txBody>
      <dsp:txXfrm>
        <a:off x="825230" y="1492852"/>
        <a:ext cx="7265106" cy="1175131"/>
      </dsp:txXfrm>
    </dsp:sp>
    <dsp:sp modelId="{98533E44-78B2-424E-938B-B7B6D280A565}">
      <dsp:nvSpPr>
        <dsp:cNvPr id="0" name=""/>
        <dsp:cNvSpPr/>
      </dsp:nvSpPr>
      <dsp:spPr>
        <a:xfrm>
          <a:off x="1577340" y="2912585"/>
          <a:ext cx="8938260" cy="1248251"/>
        </a:xfrm>
        <a:prstGeom prst="roundRect">
          <a:avLst>
            <a:gd name="adj" fmla="val 10000"/>
          </a:avLst>
        </a:prstGeom>
        <a:solidFill>
          <a:schemeClr val="accent2">
            <a:hueOff val="-7089753"/>
            <a:satOff val="350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/>
            <a:t>But how we </a:t>
          </a:r>
          <a:r>
            <a:rPr lang="en-US" sz="2900" b="0" i="1" kern="1200" baseline="0"/>
            <a:t>talk</a:t>
          </a:r>
          <a:r>
            <a:rPr lang="en-US" sz="2900" b="0" i="0" kern="1200" baseline="0"/>
            <a:t> about the digital world really matters for our children</a:t>
          </a:r>
          <a:endParaRPr lang="en-US" sz="2900" kern="1200"/>
        </a:p>
      </dsp:txBody>
      <dsp:txXfrm>
        <a:off x="1613900" y="2949145"/>
        <a:ext cx="7265106" cy="1175131"/>
      </dsp:txXfrm>
    </dsp:sp>
    <dsp:sp modelId="{0A82E8B8-BDA5-C54B-B1BE-C2E744B27C6C}">
      <dsp:nvSpPr>
        <dsp:cNvPr id="0" name=""/>
        <dsp:cNvSpPr/>
      </dsp:nvSpPr>
      <dsp:spPr>
        <a:xfrm>
          <a:off x="8126896" y="946590"/>
          <a:ext cx="811363" cy="81136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09453" y="946590"/>
        <a:ext cx="446249" cy="610551"/>
      </dsp:txXfrm>
    </dsp:sp>
    <dsp:sp modelId="{FC223CAC-241F-9F4D-A717-86D840CF7DEC}">
      <dsp:nvSpPr>
        <dsp:cNvPr id="0" name=""/>
        <dsp:cNvSpPr/>
      </dsp:nvSpPr>
      <dsp:spPr>
        <a:xfrm>
          <a:off x="8915566" y="2394561"/>
          <a:ext cx="811363" cy="81136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087731"/>
            <a:satOff val="224"/>
            <a:lumOff val="-3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087731"/>
              <a:satOff val="224"/>
              <a:lumOff val="-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98123" y="2394561"/>
        <a:ext cx="446249" cy="6105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AE51A-A789-9344-960C-940F5BAF8FDC}">
      <dsp:nvSpPr>
        <dsp:cNvPr id="0" name=""/>
        <dsp:cNvSpPr/>
      </dsp:nvSpPr>
      <dsp:spPr>
        <a:xfrm>
          <a:off x="0" y="128650"/>
          <a:ext cx="6720759" cy="7150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/>
            <a:t>Children learn from modelling</a:t>
          </a:r>
          <a:endParaRPr lang="en-US" sz="1800" kern="1200"/>
        </a:p>
      </dsp:txBody>
      <dsp:txXfrm>
        <a:off x="34906" y="163556"/>
        <a:ext cx="6650947" cy="645240"/>
      </dsp:txXfrm>
    </dsp:sp>
    <dsp:sp modelId="{5A0F0506-4354-E547-9234-41CC08FF15F9}">
      <dsp:nvSpPr>
        <dsp:cNvPr id="0" name=""/>
        <dsp:cNvSpPr/>
      </dsp:nvSpPr>
      <dsp:spPr>
        <a:xfrm>
          <a:off x="0" y="895543"/>
          <a:ext cx="6720759" cy="7150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They notice how we use phones, search engines, and apps</a:t>
          </a:r>
          <a:endParaRPr lang="en-US" sz="1800" kern="1200"/>
        </a:p>
      </dsp:txBody>
      <dsp:txXfrm>
        <a:off x="34906" y="930449"/>
        <a:ext cx="6650947" cy="645240"/>
      </dsp:txXfrm>
    </dsp:sp>
    <dsp:sp modelId="{D7A66000-264B-1D49-93DE-2DD56F0BF1B5}">
      <dsp:nvSpPr>
        <dsp:cNvPr id="0" name=""/>
        <dsp:cNvSpPr/>
      </dsp:nvSpPr>
      <dsp:spPr>
        <a:xfrm>
          <a:off x="0" y="1662436"/>
          <a:ext cx="6720759" cy="7150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They notice our tone when we talk about technology</a:t>
          </a:r>
          <a:endParaRPr lang="en-US" sz="1800" kern="1200"/>
        </a:p>
      </dsp:txBody>
      <dsp:txXfrm>
        <a:off x="34906" y="1697342"/>
        <a:ext cx="6650947" cy="645240"/>
      </dsp:txXfrm>
    </dsp:sp>
    <dsp:sp modelId="{A85B48A1-5CFC-C449-A1A4-B94250FA8271}">
      <dsp:nvSpPr>
        <dsp:cNvPr id="0" name=""/>
        <dsp:cNvSpPr/>
      </dsp:nvSpPr>
      <dsp:spPr>
        <a:xfrm>
          <a:off x="0" y="2429329"/>
          <a:ext cx="6720759" cy="7150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/>
            <a:t>Share your thinking out loud</a:t>
          </a:r>
          <a:endParaRPr lang="en-US" sz="1800" kern="1200"/>
        </a:p>
      </dsp:txBody>
      <dsp:txXfrm>
        <a:off x="34906" y="2464235"/>
        <a:ext cx="6650947" cy="645240"/>
      </dsp:txXfrm>
    </dsp:sp>
    <dsp:sp modelId="{13FCCE8F-B51B-064E-A986-2AC3F11684FA}">
      <dsp:nvSpPr>
        <dsp:cNvPr id="0" name=""/>
        <dsp:cNvSpPr/>
      </dsp:nvSpPr>
      <dsp:spPr>
        <a:xfrm>
          <a:off x="0" y="3196221"/>
          <a:ext cx="6720759" cy="71505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“I’m looking this up because I’m not sure”</a:t>
          </a:r>
          <a:endParaRPr lang="en-US" sz="1800" kern="1200"/>
        </a:p>
      </dsp:txBody>
      <dsp:txXfrm>
        <a:off x="34906" y="3231127"/>
        <a:ext cx="6650947" cy="645240"/>
      </dsp:txXfrm>
    </dsp:sp>
    <dsp:sp modelId="{A2314FD9-DC33-0A46-B439-1A0B52F2E25B}">
      <dsp:nvSpPr>
        <dsp:cNvPr id="0" name=""/>
        <dsp:cNvSpPr/>
      </dsp:nvSpPr>
      <dsp:spPr>
        <a:xfrm>
          <a:off x="0" y="3963114"/>
          <a:ext cx="6720759" cy="7150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“This helps me find an answer”</a:t>
          </a:r>
          <a:endParaRPr lang="en-US" sz="1800" kern="1200"/>
        </a:p>
      </dsp:txBody>
      <dsp:txXfrm>
        <a:off x="34906" y="3998020"/>
        <a:ext cx="6650947" cy="645240"/>
      </dsp:txXfrm>
    </dsp:sp>
    <dsp:sp modelId="{3CECA625-C26B-D24D-BB37-15509398A948}">
      <dsp:nvSpPr>
        <dsp:cNvPr id="0" name=""/>
        <dsp:cNvSpPr/>
      </dsp:nvSpPr>
      <dsp:spPr>
        <a:xfrm>
          <a:off x="0" y="4730007"/>
          <a:ext cx="6720759" cy="7150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“Sometimes the internet gets things wrong, so I check”</a:t>
          </a:r>
          <a:endParaRPr lang="en-US" sz="1800" kern="1200"/>
        </a:p>
      </dsp:txBody>
      <dsp:txXfrm>
        <a:off x="34906" y="4764913"/>
        <a:ext cx="6650947" cy="6452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6A485-3C3F-4773-BD3F-286219A7A702}">
      <dsp:nvSpPr>
        <dsp:cNvPr id="0" name=""/>
        <dsp:cNvSpPr/>
      </dsp:nvSpPr>
      <dsp:spPr>
        <a:xfrm>
          <a:off x="0" y="651"/>
          <a:ext cx="6651253" cy="15249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57B01-8EBD-4AA2-81A7-105F8DDED414}">
      <dsp:nvSpPr>
        <dsp:cNvPr id="0" name=""/>
        <dsp:cNvSpPr/>
      </dsp:nvSpPr>
      <dsp:spPr>
        <a:xfrm>
          <a:off x="461309" y="343774"/>
          <a:ext cx="838743" cy="8387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A214B-92D3-47DE-8E9F-F8EA96912E86}">
      <dsp:nvSpPr>
        <dsp:cNvPr id="0" name=""/>
        <dsp:cNvSpPr/>
      </dsp:nvSpPr>
      <dsp:spPr>
        <a:xfrm>
          <a:off x="1761361" y="651"/>
          <a:ext cx="4889891" cy="152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395" tIns="161395" rIns="161395" bIns="16139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/>
            <a:t>Keep it simple and honest</a:t>
          </a:r>
          <a:endParaRPr lang="en-US" sz="2500" kern="1200"/>
        </a:p>
      </dsp:txBody>
      <dsp:txXfrm>
        <a:off x="1761361" y="651"/>
        <a:ext cx="4889891" cy="1524988"/>
      </dsp:txXfrm>
    </dsp:sp>
    <dsp:sp modelId="{22C69394-6509-4114-88E7-1018995EBBFE}">
      <dsp:nvSpPr>
        <dsp:cNvPr id="0" name=""/>
        <dsp:cNvSpPr/>
      </dsp:nvSpPr>
      <dsp:spPr>
        <a:xfrm>
          <a:off x="0" y="1906887"/>
          <a:ext cx="6651253" cy="15249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406C8-1941-4598-B25E-CD561F8903E2}">
      <dsp:nvSpPr>
        <dsp:cNvPr id="0" name=""/>
        <dsp:cNvSpPr/>
      </dsp:nvSpPr>
      <dsp:spPr>
        <a:xfrm>
          <a:off x="461309" y="2250010"/>
          <a:ext cx="838743" cy="8387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A1EDD-9D8A-4736-8590-51EF1605A513}">
      <dsp:nvSpPr>
        <dsp:cNvPr id="0" name=""/>
        <dsp:cNvSpPr/>
      </dsp:nvSpPr>
      <dsp:spPr>
        <a:xfrm>
          <a:off x="1761361" y="1906887"/>
          <a:ext cx="4889891" cy="152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395" tIns="161395" rIns="161395" bIns="16139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/>
            <a:t>“This is a tool that can help, but it doesn’t always get things right”</a:t>
          </a:r>
          <a:endParaRPr lang="en-US" sz="2500" kern="1200"/>
        </a:p>
      </dsp:txBody>
      <dsp:txXfrm>
        <a:off x="1761361" y="1906887"/>
        <a:ext cx="4889891" cy="1524988"/>
      </dsp:txXfrm>
    </dsp:sp>
    <dsp:sp modelId="{8F286C8B-6D0A-4878-891A-99000FF97C15}">
      <dsp:nvSpPr>
        <dsp:cNvPr id="0" name=""/>
        <dsp:cNvSpPr/>
      </dsp:nvSpPr>
      <dsp:spPr>
        <a:xfrm>
          <a:off x="0" y="3813123"/>
          <a:ext cx="6651253" cy="15249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95270F-A77D-4106-BB83-7A161E5F49D0}">
      <dsp:nvSpPr>
        <dsp:cNvPr id="0" name=""/>
        <dsp:cNvSpPr/>
      </dsp:nvSpPr>
      <dsp:spPr>
        <a:xfrm>
          <a:off x="461309" y="4156246"/>
          <a:ext cx="838743" cy="8387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B3F136-89C1-462B-B066-4632FB9DEF3F}">
      <dsp:nvSpPr>
        <dsp:cNvPr id="0" name=""/>
        <dsp:cNvSpPr/>
      </dsp:nvSpPr>
      <dsp:spPr>
        <a:xfrm>
          <a:off x="1761361" y="3813123"/>
          <a:ext cx="4889891" cy="152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395" tIns="161395" rIns="161395" bIns="16139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/>
            <a:t>“It’s made by people, and people make mistakes”</a:t>
          </a:r>
          <a:endParaRPr lang="en-US" sz="2500" kern="1200"/>
        </a:p>
      </dsp:txBody>
      <dsp:txXfrm>
        <a:off x="1761361" y="3813123"/>
        <a:ext cx="4889891" cy="152498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CB1DB-B4EF-4D56-A7F4-9F826841A1FE}">
      <dsp:nvSpPr>
        <dsp:cNvPr id="0" name=""/>
        <dsp:cNvSpPr/>
      </dsp:nvSpPr>
      <dsp:spPr>
        <a:xfrm>
          <a:off x="0" y="670"/>
          <a:ext cx="5803231" cy="15696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FFD3F-04D8-4703-BBC0-E934B2B7B80F}">
      <dsp:nvSpPr>
        <dsp:cNvPr id="0" name=""/>
        <dsp:cNvSpPr/>
      </dsp:nvSpPr>
      <dsp:spPr>
        <a:xfrm>
          <a:off x="474807" y="353833"/>
          <a:ext cx="863286" cy="8632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05021-2849-4604-92C6-2D3ACAAA9828}">
      <dsp:nvSpPr>
        <dsp:cNvPr id="0" name=""/>
        <dsp:cNvSpPr/>
      </dsp:nvSpPr>
      <dsp:spPr>
        <a:xfrm>
          <a:off x="1812901" y="670"/>
          <a:ext cx="3990329" cy="1569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117" tIns="166117" rIns="166117" bIns="16611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/>
            <a:t>“Is that real or pretend?”</a:t>
          </a:r>
          <a:endParaRPr lang="en-US" sz="2500" kern="1200"/>
        </a:p>
      </dsp:txBody>
      <dsp:txXfrm>
        <a:off x="1812901" y="670"/>
        <a:ext cx="3990329" cy="1569611"/>
      </dsp:txXfrm>
    </dsp:sp>
    <dsp:sp modelId="{400CB3DD-C4AC-4BE2-ABA3-7CFD5EA719AC}">
      <dsp:nvSpPr>
        <dsp:cNvPr id="0" name=""/>
        <dsp:cNvSpPr/>
      </dsp:nvSpPr>
      <dsp:spPr>
        <a:xfrm>
          <a:off x="0" y="1962685"/>
          <a:ext cx="5803231" cy="15696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17AEA-4990-4037-AFB1-7FF4A669BA83}">
      <dsp:nvSpPr>
        <dsp:cNvPr id="0" name=""/>
        <dsp:cNvSpPr/>
      </dsp:nvSpPr>
      <dsp:spPr>
        <a:xfrm>
          <a:off x="474807" y="2315848"/>
          <a:ext cx="863286" cy="8632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EB223-A96A-440A-8903-C18DC39E8A91}">
      <dsp:nvSpPr>
        <dsp:cNvPr id="0" name=""/>
        <dsp:cNvSpPr/>
      </dsp:nvSpPr>
      <dsp:spPr>
        <a:xfrm>
          <a:off x="1812901" y="1962685"/>
          <a:ext cx="3990329" cy="1569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117" tIns="166117" rIns="166117" bIns="16611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/>
            <a:t>“How do we know if that’s true?”</a:t>
          </a:r>
          <a:endParaRPr lang="en-US" sz="2500" kern="1200"/>
        </a:p>
      </dsp:txBody>
      <dsp:txXfrm>
        <a:off x="1812901" y="1962685"/>
        <a:ext cx="3990329" cy="1569611"/>
      </dsp:txXfrm>
    </dsp:sp>
    <dsp:sp modelId="{DF4FF709-E63C-4C60-9650-E01A01ABCA34}">
      <dsp:nvSpPr>
        <dsp:cNvPr id="0" name=""/>
        <dsp:cNvSpPr/>
      </dsp:nvSpPr>
      <dsp:spPr>
        <a:xfrm>
          <a:off x="0" y="3924700"/>
          <a:ext cx="5803231" cy="15696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73860-99D6-434F-8E9E-223C95F3F03A}">
      <dsp:nvSpPr>
        <dsp:cNvPr id="0" name=""/>
        <dsp:cNvSpPr/>
      </dsp:nvSpPr>
      <dsp:spPr>
        <a:xfrm>
          <a:off x="474807" y="4277863"/>
          <a:ext cx="863286" cy="8632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3CCCF-897D-4B00-B59F-BEC84ACB9C5A}">
      <dsp:nvSpPr>
        <dsp:cNvPr id="0" name=""/>
        <dsp:cNvSpPr/>
      </dsp:nvSpPr>
      <dsp:spPr>
        <a:xfrm>
          <a:off x="1812901" y="3924700"/>
          <a:ext cx="3990329" cy="1569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117" tIns="166117" rIns="166117" bIns="16611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/>
            <a:t>“What could we do if something pops up that we don’t like?”</a:t>
          </a:r>
          <a:endParaRPr lang="en-US" sz="2500" kern="1200"/>
        </a:p>
      </dsp:txBody>
      <dsp:txXfrm>
        <a:off x="1812901" y="3924700"/>
        <a:ext cx="3990329" cy="156961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18773-E4EA-A946-BF0E-53DC87F01576}">
      <dsp:nvSpPr>
        <dsp:cNvPr id="0" name=""/>
        <dsp:cNvSpPr/>
      </dsp:nvSpPr>
      <dsp:spPr>
        <a:xfrm>
          <a:off x="0" y="0"/>
          <a:ext cx="5653565" cy="16016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It builds critical thinking early</a:t>
          </a:r>
          <a:endParaRPr lang="en-US" sz="2600" kern="1200"/>
        </a:p>
      </dsp:txBody>
      <dsp:txXfrm>
        <a:off x="46910" y="46910"/>
        <a:ext cx="3925282" cy="1507809"/>
      </dsp:txXfrm>
    </dsp:sp>
    <dsp:sp modelId="{93800C3C-6E23-EB49-B3F9-5DD4EB0631EF}">
      <dsp:nvSpPr>
        <dsp:cNvPr id="0" name=""/>
        <dsp:cNvSpPr/>
      </dsp:nvSpPr>
      <dsp:spPr>
        <a:xfrm>
          <a:off x="498843" y="1868567"/>
          <a:ext cx="5653565" cy="16016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It normalises uncertainty</a:t>
          </a:r>
          <a:endParaRPr lang="en-US" sz="2600" kern="1200"/>
        </a:p>
      </dsp:txBody>
      <dsp:txXfrm>
        <a:off x="545753" y="1915477"/>
        <a:ext cx="4019842" cy="1507809"/>
      </dsp:txXfrm>
    </dsp:sp>
    <dsp:sp modelId="{EB1BEC88-5C83-D94B-A25C-95E52708E512}">
      <dsp:nvSpPr>
        <dsp:cNvPr id="0" name=""/>
        <dsp:cNvSpPr/>
      </dsp:nvSpPr>
      <dsp:spPr>
        <a:xfrm>
          <a:off x="997687" y="3737134"/>
          <a:ext cx="5653565" cy="16016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It teaches children they don’t need all the answers on their own</a:t>
          </a:r>
          <a:endParaRPr lang="en-US" sz="2600" kern="1200"/>
        </a:p>
      </dsp:txBody>
      <dsp:txXfrm>
        <a:off x="1044597" y="3784044"/>
        <a:ext cx="4019842" cy="1507809"/>
      </dsp:txXfrm>
    </dsp:sp>
    <dsp:sp modelId="{B60D1558-7DCF-3C4C-B6E3-25BA14ACD2CA}">
      <dsp:nvSpPr>
        <dsp:cNvPr id="0" name=""/>
        <dsp:cNvSpPr/>
      </dsp:nvSpPr>
      <dsp:spPr>
        <a:xfrm>
          <a:off x="4612506" y="1214568"/>
          <a:ext cx="1041058" cy="10410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846744" y="1214568"/>
        <a:ext cx="572582" cy="783396"/>
      </dsp:txXfrm>
    </dsp:sp>
    <dsp:sp modelId="{8D53AC93-7A57-F445-8F2D-DFF4BB6A3AD5}">
      <dsp:nvSpPr>
        <dsp:cNvPr id="0" name=""/>
        <dsp:cNvSpPr/>
      </dsp:nvSpPr>
      <dsp:spPr>
        <a:xfrm>
          <a:off x="5111350" y="3072458"/>
          <a:ext cx="1041058" cy="104105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345588" y="3072458"/>
        <a:ext cx="572582" cy="78339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83A4D-140A-7D42-AAC4-FB6397D0CFA1}">
      <dsp:nvSpPr>
        <dsp:cNvPr id="0" name=""/>
        <dsp:cNvSpPr/>
      </dsp:nvSpPr>
      <dsp:spPr>
        <a:xfrm>
          <a:off x="1283" y="1329487"/>
          <a:ext cx="3003723" cy="15018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i="0" kern="1200" baseline="0"/>
            <a:t>“You won’t be in trouble”</a:t>
          </a:r>
          <a:endParaRPr lang="en-US" sz="3300" kern="1200"/>
        </a:p>
      </dsp:txBody>
      <dsp:txXfrm>
        <a:off x="45271" y="1373475"/>
        <a:ext cx="2915747" cy="1413885"/>
      </dsp:txXfrm>
    </dsp:sp>
    <dsp:sp modelId="{E565214B-A9AA-784F-8DD8-ADC1077B3FEE}">
      <dsp:nvSpPr>
        <dsp:cNvPr id="0" name=""/>
        <dsp:cNvSpPr/>
      </dsp:nvSpPr>
      <dsp:spPr>
        <a:xfrm>
          <a:off x="3755938" y="1329487"/>
          <a:ext cx="3003723" cy="15018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i="0" kern="1200" baseline="0"/>
            <a:t>“I’m glad you told me”</a:t>
          </a:r>
          <a:endParaRPr lang="en-US" sz="3300" kern="1200"/>
        </a:p>
      </dsp:txBody>
      <dsp:txXfrm>
        <a:off x="3799926" y="1373475"/>
        <a:ext cx="2915747" cy="1413885"/>
      </dsp:txXfrm>
    </dsp:sp>
    <dsp:sp modelId="{B4B817C4-1D1E-4B4F-9206-E89E96729330}">
      <dsp:nvSpPr>
        <dsp:cNvPr id="0" name=""/>
        <dsp:cNvSpPr/>
      </dsp:nvSpPr>
      <dsp:spPr>
        <a:xfrm>
          <a:off x="7510592" y="1329487"/>
          <a:ext cx="3003723" cy="15018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i="0" kern="1200" baseline="0"/>
            <a:t>“We can sort this together”</a:t>
          </a:r>
          <a:endParaRPr lang="en-US" sz="3300" kern="1200"/>
        </a:p>
      </dsp:txBody>
      <dsp:txXfrm>
        <a:off x="7554580" y="1373475"/>
        <a:ext cx="2915747" cy="141388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99E0C-7087-1D4E-B3DA-CE41E2E96E85}">
      <dsp:nvSpPr>
        <dsp:cNvPr id="0" name=""/>
        <dsp:cNvSpPr/>
      </dsp:nvSpPr>
      <dsp:spPr>
        <a:xfrm>
          <a:off x="8420191" y="1235358"/>
          <a:ext cx="3272434" cy="32730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3F604-9284-FF44-B90B-1B9B2CE2073D}">
      <dsp:nvSpPr>
        <dsp:cNvPr id="0" name=""/>
        <dsp:cNvSpPr/>
      </dsp:nvSpPr>
      <dsp:spPr>
        <a:xfrm>
          <a:off x="8528847" y="1344479"/>
          <a:ext cx="3055124" cy="30547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Problems are treated as shared challenges</a:t>
          </a:r>
          <a:endParaRPr lang="en-US" sz="3000" kern="1200"/>
        </a:p>
      </dsp:txBody>
      <dsp:txXfrm>
        <a:off x="8965597" y="1780961"/>
        <a:ext cx="2181622" cy="2181835"/>
      </dsp:txXfrm>
    </dsp:sp>
    <dsp:sp modelId="{33D5A5D1-3249-6747-A462-510E96407BC5}">
      <dsp:nvSpPr>
        <dsp:cNvPr id="0" name=""/>
        <dsp:cNvSpPr/>
      </dsp:nvSpPr>
      <dsp:spPr>
        <a:xfrm rot="2700000">
          <a:off x="5041978" y="1239315"/>
          <a:ext cx="3264552" cy="3264552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2761D-DAA4-6B40-B6BE-B3B06C3E73A4}">
      <dsp:nvSpPr>
        <dsp:cNvPr id="0" name=""/>
        <dsp:cNvSpPr/>
      </dsp:nvSpPr>
      <dsp:spPr>
        <a:xfrm>
          <a:off x="5146692" y="1344479"/>
          <a:ext cx="3055124" cy="30547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The first response is listening</a:t>
          </a:r>
          <a:endParaRPr lang="en-US" sz="3000" kern="1200"/>
        </a:p>
      </dsp:txBody>
      <dsp:txXfrm>
        <a:off x="5583443" y="1780961"/>
        <a:ext cx="2181622" cy="2181835"/>
      </dsp:txXfrm>
    </dsp:sp>
    <dsp:sp modelId="{86E0B0F7-996F-7948-BB38-C2FA30CF4A3B}">
      <dsp:nvSpPr>
        <dsp:cNvPr id="0" name=""/>
        <dsp:cNvSpPr/>
      </dsp:nvSpPr>
      <dsp:spPr>
        <a:xfrm rot="2700000">
          <a:off x="1659823" y="1239315"/>
          <a:ext cx="3264552" cy="3264552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340BE-598E-8C41-BBF7-2506B68DCB19}">
      <dsp:nvSpPr>
        <dsp:cNvPr id="0" name=""/>
        <dsp:cNvSpPr/>
      </dsp:nvSpPr>
      <dsp:spPr>
        <a:xfrm>
          <a:off x="1764537" y="1344479"/>
          <a:ext cx="3055124" cy="30547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Adults stay calm</a:t>
          </a:r>
          <a:endParaRPr lang="en-US" sz="3000" kern="1200"/>
        </a:p>
      </dsp:txBody>
      <dsp:txXfrm>
        <a:off x="2201288" y="1780961"/>
        <a:ext cx="2181622" cy="218183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FD5B8-0D83-324E-BE53-DF713DF7C4EB}">
      <dsp:nvSpPr>
        <dsp:cNvPr id="0" name=""/>
        <dsp:cNvSpPr/>
      </dsp:nvSpPr>
      <dsp:spPr>
        <a:xfrm>
          <a:off x="0" y="0"/>
          <a:ext cx="8938260" cy="12482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The digital world isn’t going away</a:t>
          </a:r>
          <a:endParaRPr lang="en-US" sz="3200" kern="1200"/>
        </a:p>
      </dsp:txBody>
      <dsp:txXfrm>
        <a:off x="36560" y="36560"/>
        <a:ext cx="7591299" cy="1175131"/>
      </dsp:txXfrm>
    </dsp:sp>
    <dsp:sp modelId="{E4D6004B-5F6C-3B4C-AF20-63DCF6E0DB2D}">
      <dsp:nvSpPr>
        <dsp:cNvPr id="0" name=""/>
        <dsp:cNvSpPr/>
      </dsp:nvSpPr>
      <dsp:spPr>
        <a:xfrm>
          <a:off x="788670" y="1456292"/>
          <a:ext cx="8938260" cy="1248251"/>
        </a:xfrm>
        <a:prstGeom prst="roundRect">
          <a:avLst>
            <a:gd name="adj" fmla="val 10000"/>
          </a:avLst>
        </a:prstGeom>
        <a:solidFill>
          <a:schemeClr val="accent2">
            <a:hueOff val="-3544877"/>
            <a:satOff val="175"/>
            <a:lumOff val="-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Our children don’t need fear</a:t>
          </a:r>
          <a:endParaRPr lang="en-US" sz="3200" kern="1200"/>
        </a:p>
      </dsp:txBody>
      <dsp:txXfrm>
        <a:off x="825230" y="1492852"/>
        <a:ext cx="7265106" cy="1175131"/>
      </dsp:txXfrm>
    </dsp:sp>
    <dsp:sp modelId="{D2AB017D-C90B-C343-B305-897AB6CD6E48}">
      <dsp:nvSpPr>
        <dsp:cNvPr id="0" name=""/>
        <dsp:cNvSpPr/>
      </dsp:nvSpPr>
      <dsp:spPr>
        <a:xfrm>
          <a:off x="1577340" y="2912585"/>
          <a:ext cx="8938260" cy="1248251"/>
        </a:xfrm>
        <a:prstGeom prst="roundRect">
          <a:avLst>
            <a:gd name="adj" fmla="val 10000"/>
          </a:avLst>
        </a:prstGeom>
        <a:solidFill>
          <a:schemeClr val="accent2">
            <a:hueOff val="-7089753"/>
            <a:satOff val="350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They need connection, curiosity, and calm adults</a:t>
          </a:r>
          <a:endParaRPr lang="en-US" sz="3200" kern="1200"/>
        </a:p>
      </dsp:txBody>
      <dsp:txXfrm>
        <a:off x="1613900" y="2949145"/>
        <a:ext cx="7265106" cy="1175131"/>
      </dsp:txXfrm>
    </dsp:sp>
    <dsp:sp modelId="{911FA476-7A53-ED44-9299-15130DAA7439}">
      <dsp:nvSpPr>
        <dsp:cNvPr id="0" name=""/>
        <dsp:cNvSpPr/>
      </dsp:nvSpPr>
      <dsp:spPr>
        <a:xfrm>
          <a:off x="8126896" y="946590"/>
          <a:ext cx="811363" cy="81136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09453" y="946590"/>
        <a:ext cx="446249" cy="610551"/>
      </dsp:txXfrm>
    </dsp:sp>
    <dsp:sp modelId="{2DF219C5-8899-F74A-B67A-F112E3F76AE4}">
      <dsp:nvSpPr>
        <dsp:cNvPr id="0" name=""/>
        <dsp:cNvSpPr/>
      </dsp:nvSpPr>
      <dsp:spPr>
        <a:xfrm>
          <a:off x="8915566" y="2394561"/>
          <a:ext cx="811363" cy="81136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087731"/>
            <a:satOff val="224"/>
            <a:lumOff val="-3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087731"/>
              <a:satOff val="224"/>
              <a:lumOff val="-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98123" y="2394561"/>
        <a:ext cx="446249" cy="61055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BE348-7B8E-428B-9750-53600148BA37}">
      <dsp:nvSpPr>
        <dsp:cNvPr id="0" name=""/>
        <dsp:cNvSpPr/>
      </dsp:nvSpPr>
      <dsp:spPr>
        <a:xfrm>
          <a:off x="973190" y="891473"/>
          <a:ext cx="1264141" cy="12641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5DA0A-662B-4B11-A89C-DC0622607A3B}">
      <dsp:nvSpPr>
        <dsp:cNvPr id="0" name=""/>
        <dsp:cNvSpPr/>
      </dsp:nvSpPr>
      <dsp:spPr>
        <a:xfrm>
          <a:off x="1242597" y="1160880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41F17-2459-41D0-9DF1-EFD05767BB59}">
      <dsp:nvSpPr>
        <dsp:cNvPr id="0" name=""/>
        <dsp:cNvSpPr/>
      </dsp:nvSpPr>
      <dsp:spPr>
        <a:xfrm>
          <a:off x="569079" y="2549363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 cap="none" baseline="0" dirty="0"/>
            <a:t>Speak positively and carefully about the internet and AI</a:t>
          </a:r>
          <a:endParaRPr lang="en-US" sz="1600" kern="1200" cap="none" dirty="0"/>
        </a:p>
      </dsp:txBody>
      <dsp:txXfrm>
        <a:off x="569079" y="2549363"/>
        <a:ext cx="2072362" cy="720000"/>
      </dsp:txXfrm>
    </dsp:sp>
    <dsp:sp modelId="{67F4D4AF-C9B9-4B8A-A13D-9192F2AC1C7B}">
      <dsp:nvSpPr>
        <dsp:cNvPr id="0" name=""/>
        <dsp:cNvSpPr/>
      </dsp:nvSpPr>
      <dsp:spPr>
        <a:xfrm>
          <a:off x="3408216" y="891473"/>
          <a:ext cx="1264141" cy="12641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165B3F-E759-4731-B529-06CF9C303C4F}">
      <dsp:nvSpPr>
        <dsp:cNvPr id="0" name=""/>
        <dsp:cNvSpPr/>
      </dsp:nvSpPr>
      <dsp:spPr>
        <a:xfrm>
          <a:off x="3677623" y="1160880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037790-160E-4FD7-88EF-517014843A22}">
      <dsp:nvSpPr>
        <dsp:cNvPr id="0" name=""/>
        <dsp:cNvSpPr/>
      </dsp:nvSpPr>
      <dsp:spPr>
        <a:xfrm>
          <a:off x="3004105" y="2549363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 cap="none" baseline="0" dirty="0"/>
            <a:t>Show interest, not judgement</a:t>
          </a:r>
          <a:endParaRPr lang="en-US" sz="1600" kern="1200" cap="none" dirty="0"/>
        </a:p>
      </dsp:txBody>
      <dsp:txXfrm>
        <a:off x="3004105" y="2549363"/>
        <a:ext cx="2072362" cy="720000"/>
      </dsp:txXfrm>
    </dsp:sp>
    <dsp:sp modelId="{5C455FC0-CF7B-4258-B7E1-3A531F916AE8}">
      <dsp:nvSpPr>
        <dsp:cNvPr id="0" name=""/>
        <dsp:cNvSpPr/>
      </dsp:nvSpPr>
      <dsp:spPr>
        <a:xfrm>
          <a:off x="5843242" y="891473"/>
          <a:ext cx="1264141" cy="12641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AA907-CA21-4A49-A093-6769057C3E3D}">
      <dsp:nvSpPr>
        <dsp:cNvPr id="0" name=""/>
        <dsp:cNvSpPr/>
      </dsp:nvSpPr>
      <dsp:spPr>
        <a:xfrm>
          <a:off x="6112649" y="1160880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6EA9F-A6F5-4EC5-AFC1-2292F0551753}">
      <dsp:nvSpPr>
        <dsp:cNvPr id="0" name=""/>
        <dsp:cNvSpPr/>
      </dsp:nvSpPr>
      <dsp:spPr>
        <a:xfrm>
          <a:off x="5439131" y="2549363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 cap="none" baseline="0" dirty="0"/>
            <a:t>Be open and honest</a:t>
          </a:r>
          <a:endParaRPr lang="en-US" sz="1600" kern="1200" cap="none" dirty="0"/>
        </a:p>
      </dsp:txBody>
      <dsp:txXfrm>
        <a:off x="5439131" y="2549363"/>
        <a:ext cx="2072362" cy="720000"/>
      </dsp:txXfrm>
    </dsp:sp>
    <dsp:sp modelId="{FD6A4F3F-0EAF-418D-8D8A-7448A5634B8A}">
      <dsp:nvSpPr>
        <dsp:cNvPr id="0" name=""/>
        <dsp:cNvSpPr/>
      </dsp:nvSpPr>
      <dsp:spPr>
        <a:xfrm>
          <a:off x="8278268" y="891473"/>
          <a:ext cx="1264141" cy="1264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F1416-1EA5-4AF9-B024-092335BA64DA}">
      <dsp:nvSpPr>
        <dsp:cNvPr id="0" name=""/>
        <dsp:cNvSpPr/>
      </dsp:nvSpPr>
      <dsp:spPr>
        <a:xfrm>
          <a:off x="8547675" y="1160880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F020C-A973-4465-A5BA-064F50CA8FA5}">
      <dsp:nvSpPr>
        <dsp:cNvPr id="0" name=""/>
        <dsp:cNvSpPr/>
      </dsp:nvSpPr>
      <dsp:spPr>
        <a:xfrm>
          <a:off x="7874157" y="2549363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 cap="none" baseline="0" dirty="0"/>
            <a:t>Ask questions together</a:t>
          </a:r>
          <a:endParaRPr lang="en-US" sz="1600" kern="1200" cap="none" dirty="0"/>
        </a:p>
      </dsp:txBody>
      <dsp:txXfrm>
        <a:off x="7874157" y="2549363"/>
        <a:ext cx="20723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632BD-8CC4-0641-BCEE-DC2357975C9C}">
      <dsp:nvSpPr>
        <dsp:cNvPr id="0" name=""/>
        <dsp:cNvSpPr/>
      </dsp:nvSpPr>
      <dsp:spPr>
        <a:xfrm>
          <a:off x="0" y="16109"/>
          <a:ext cx="10515600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i="0" kern="1200" baseline="0"/>
            <a:t>Today is not about blame, fear, or “perfect parenting”</a:t>
          </a:r>
          <a:endParaRPr lang="en-US" sz="3300" kern="1200"/>
        </a:p>
      </dsp:txBody>
      <dsp:txXfrm>
        <a:off x="64083" y="80192"/>
        <a:ext cx="10387434" cy="1184574"/>
      </dsp:txXfrm>
    </dsp:sp>
    <dsp:sp modelId="{AE05581E-6742-434A-A419-60C193019E41}">
      <dsp:nvSpPr>
        <dsp:cNvPr id="0" name=""/>
        <dsp:cNvSpPr/>
      </dsp:nvSpPr>
      <dsp:spPr>
        <a:xfrm>
          <a:off x="0" y="1423889"/>
          <a:ext cx="10515600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i="0" kern="1200" baseline="0"/>
            <a:t>It’s about building trust, curiosity, and open conversations</a:t>
          </a:r>
          <a:endParaRPr lang="en-US" sz="3300" kern="1200"/>
        </a:p>
      </dsp:txBody>
      <dsp:txXfrm>
        <a:off x="64083" y="1487972"/>
        <a:ext cx="10387434" cy="1184574"/>
      </dsp:txXfrm>
    </dsp:sp>
    <dsp:sp modelId="{73115B6E-5472-9B4F-B4D6-66252E2BD168}">
      <dsp:nvSpPr>
        <dsp:cNvPr id="0" name=""/>
        <dsp:cNvSpPr/>
      </dsp:nvSpPr>
      <dsp:spPr>
        <a:xfrm>
          <a:off x="0" y="2831670"/>
          <a:ext cx="10515600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i="0" kern="1200" baseline="0"/>
            <a:t>Especially with very young children, relationships come first</a:t>
          </a:r>
          <a:endParaRPr lang="en-US" sz="3300" kern="1200"/>
        </a:p>
      </dsp:txBody>
      <dsp:txXfrm>
        <a:off x="64083" y="2895753"/>
        <a:ext cx="10387434" cy="1184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52AB9-BC1B-934D-BDAD-38E85CF477C2}">
      <dsp:nvSpPr>
        <dsp:cNvPr id="0" name=""/>
        <dsp:cNvSpPr/>
      </dsp:nvSpPr>
      <dsp:spPr>
        <a:xfrm>
          <a:off x="2101250" y="2634"/>
          <a:ext cx="2448752" cy="15916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“Mum/Dad hates this stuff”</a:t>
          </a:r>
          <a:endParaRPr lang="en-US" sz="2200" kern="1200"/>
        </a:p>
      </dsp:txBody>
      <dsp:txXfrm>
        <a:off x="2178950" y="80334"/>
        <a:ext cx="2293352" cy="1436289"/>
      </dsp:txXfrm>
    </dsp:sp>
    <dsp:sp modelId="{21D04D94-D931-AE42-A16E-EEAAA8702D99}">
      <dsp:nvSpPr>
        <dsp:cNvPr id="0" name=""/>
        <dsp:cNvSpPr/>
      </dsp:nvSpPr>
      <dsp:spPr>
        <a:xfrm>
          <a:off x="1203726" y="798479"/>
          <a:ext cx="4243799" cy="4243799"/>
        </a:xfrm>
        <a:custGeom>
          <a:avLst/>
          <a:gdLst/>
          <a:ahLst/>
          <a:cxnLst/>
          <a:rect l="0" t="0" r="0" b="0"/>
          <a:pathLst>
            <a:path>
              <a:moveTo>
                <a:pt x="3364045" y="401570"/>
              </a:moveTo>
              <a:arcTo wR="2121899" hR="2121899" stAng="18349847" swAng="364540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ABDCBE-55BE-9E47-AFE2-7BB372F283B8}">
      <dsp:nvSpPr>
        <dsp:cNvPr id="0" name=""/>
        <dsp:cNvSpPr/>
      </dsp:nvSpPr>
      <dsp:spPr>
        <a:xfrm>
          <a:off x="3938869" y="3185484"/>
          <a:ext cx="2448752" cy="15916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“I’ll get in trouble”</a:t>
          </a:r>
          <a:endParaRPr lang="en-US" sz="2200" kern="1200"/>
        </a:p>
      </dsp:txBody>
      <dsp:txXfrm>
        <a:off x="4016569" y="3263184"/>
        <a:ext cx="2293352" cy="1436289"/>
      </dsp:txXfrm>
    </dsp:sp>
    <dsp:sp modelId="{ADDB7508-6B6B-1F41-A7E2-E324C5A9911B}">
      <dsp:nvSpPr>
        <dsp:cNvPr id="0" name=""/>
        <dsp:cNvSpPr/>
      </dsp:nvSpPr>
      <dsp:spPr>
        <a:xfrm>
          <a:off x="1203726" y="798479"/>
          <a:ext cx="4243799" cy="4243799"/>
        </a:xfrm>
        <a:custGeom>
          <a:avLst/>
          <a:gdLst/>
          <a:ahLst/>
          <a:cxnLst/>
          <a:rect l="0" t="0" r="0" b="0"/>
          <a:pathLst>
            <a:path>
              <a:moveTo>
                <a:pt x="3130899" y="3988548"/>
              </a:moveTo>
              <a:arcTo wR="2121899" hR="2121899" stAng="3696419" swAng="340716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1E45D-2A5A-2E48-A85F-6D676C226621}">
      <dsp:nvSpPr>
        <dsp:cNvPr id="0" name=""/>
        <dsp:cNvSpPr/>
      </dsp:nvSpPr>
      <dsp:spPr>
        <a:xfrm>
          <a:off x="263631" y="3185484"/>
          <a:ext cx="2448752" cy="15916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“I shouldn’t say anything if something worries me”</a:t>
          </a:r>
          <a:endParaRPr lang="en-US" sz="2200" kern="1200"/>
        </a:p>
      </dsp:txBody>
      <dsp:txXfrm>
        <a:off x="341331" y="3263184"/>
        <a:ext cx="2293352" cy="1436289"/>
      </dsp:txXfrm>
    </dsp:sp>
    <dsp:sp modelId="{9C2BB31C-D8F7-064F-BDF6-86C797E68D3D}">
      <dsp:nvSpPr>
        <dsp:cNvPr id="0" name=""/>
        <dsp:cNvSpPr/>
      </dsp:nvSpPr>
      <dsp:spPr>
        <a:xfrm>
          <a:off x="1203726" y="798479"/>
          <a:ext cx="4243799" cy="4243799"/>
        </a:xfrm>
        <a:custGeom>
          <a:avLst/>
          <a:gdLst/>
          <a:ahLst/>
          <a:cxnLst/>
          <a:rect l="0" t="0" r="0" b="0"/>
          <a:pathLst>
            <a:path>
              <a:moveTo>
                <a:pt x="14009" y="2365325"/>
              </a:moveTo>
              <a:arcTo wR="2121899" hR="2121899" stAng="10404749" swAng="3645404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3E745-2342-EA45-84FD-7DD4A7EED0CC}">
      <dsp:nvSpPr>
        <dsp:cNvPr id="0" name=""/>
        <dsp:cNvSpPr/>
      </dsp:nvSpPr>
      <dsp:spPr>
        <a:xfrm>
          <a:off x="559" y="634010"/>
          <a:ext cx="4821361" cy="28928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/>
            <a:t>Children don’t separate “good” and “bad” online experiences in the way adults do</a:t>
          </a:r>
          <a:endParaRPr lang="en-US" sz="3600" kern="1200"/>
        </a:p>
      </dsp:txBody>
      <dsp:txXfrm>
        <a:off x="559" y="634010"/>
        <a:ext cx="4821361" cy="2892816"/>
      </dsp:txXfrm>
    </dsp:sp>
    <dsp:sp modelId="{BC723BDB-0F50-3D48-B4D5-18BEEEF94EA5}">
      <dsp:nvSpPr>
        <dsp:cNvPr id="0" name=""/>
        <dsp:cNvSpPr/>
      </dsp:nvSpPr>
      <dsp:spPr>
        <a:xfrm>
          <a:off x="4896197" y="1958918"/>
          <a:ext cx="723204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672D6-DACC-4045-96F9-581E6B1EBFA7}">
      <dsp:nvSpPr>
        <dsp:cNvPr id="0" name=""/>
        <dsp:cNvSpPr/>
      </dsp:nvSpPr>
      <dsp:spPr>
        <a:xfrm>
          <a:off x="5693678" y="634010"/>
          <a:ext cx="4821361" cy="28928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/>
            <a:t>They just know whether something feels safe to talk about</a:t>
          </a:r>
          <a:endParaRPr lang="en-US" sz="3600" kern="1200"/>
        </a:p>
      </dsp:txBody>
      <dsp:txXfrm>
        <a:off x="5693678" y="634010"/>
        <a:ext cx="4821361" cy="28928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E185D-28A7-7B4D-967D-20894C310810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665FA-1F99-D44A-A64C-AFB67A13D50A}">
      <dsp:nvSpPr>
        <dsp:cNvPr id="0" name=""/>
        <dsp:cNvSpPr/>
      </dsp:nvSpPr>
      <dsp:spPr>
        <a:xfrm>
          <a:off x="0" y="0"/>
          <a:ext cx="10515600" cy="520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/>
            <a:t>This doesn’t mean</a:t>
          </a:r>
          <a:endParaRPr lang="en-US" sz="2400" kern="1200"/>
        </a:p>
      </dsp:txBody>
      <dsp:txXfrm>
        <a:off x="0" y="0"/>
        <a:ext cx="10515600" cy="520065"/>
      </dsp:txXfrm>
    </dsp:sp>
    <dsp:sp modelId="{F33D3C1B-5597-8D4D-B264-CDD5BF749D3F}">
      <dsp:nvSpPr>
        <dsp:cNvPr id="0" name=""/>
        <dsp:cNvSpPr/>
      </dsp:nvSpPr>
      <dsp:spPr>
        <a:xfrm>
          <a:off x="0" y="52006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D7CD3-26F3-6144-8745-803B388DB0AC}">
      <dsp:nvSpPr>
        <dsp:cNvPr id="0" name=""/>
        <dsp:cNvSpPr/>
      </dsp:nvSpPr>
      <dsp:spPr>
        <a:xfrm>
          <a:off x="0" y="520065"/>
          <a:ext cx="10515600" cy="520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Saying everything online is good</a:t>
          </a:r>
          <a:endParaRPr lang="en-US" sz="2400" kern="1200"/>
        </a:p>
      </dsp:txBody>
      <dsp:txXfrm>
        <a:off x="0" y="520065"/>
        <a:ext cx="10515600" cy="520065"/>
      </dsp:txXfrm>
    </dsp:sp>
    <dsp:sp modelId="{082C89F6-2F5B-FE47-9C78-511DDF51236F}">
      <dsp:nvSpPr>
        <dsp:cNvPr id="0" name=""/>
        <dsp:cNvSpPr/>
      </dsp:nvSpPr>
      <dsp:spPr>
        <a:xfrm>
          <a:off x="0" y="104012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15208-0EC5-8D4E-BF65-64EB82D0F25F}">
      <dsp:nvSpPr>
        <dsp:cNvPr id="0" name=""/>
        <dsp:cNvSpPr/>
      </dsp:nvSpPr>
      <dsp:spPr>
        <a:xfrm>
          <a:off x="0" y="1040130"/>
          <a:ext cx="10515600" cy="520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Ignoring risks</a:t>
          </a:r>
          <a:endParaRPr lang="en-US" sz="2400" kern="1200"/>
        </a:p>
      </dsp:txBody>
      <dsp:txXfrm>
        <a:off x="0" y="1040130"/>
        <a:ext cx="10515600" cy="520065"/>
      </dsp:txXfrm>
    </dsp:sp>
    <dsp:sp modelId="{266D4461-0356-854D-B893-F87BA4464D22}">
      <dsp:nvSpPr>
        <dsp:cNvPr id="0" name=""/>
        <dsp:cNvSpPr/>
      </dsp:nvSpPr>
      <dsp:spPr>
        <a:xfrm>
          <a:off x="0" y="156019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0E50C-E213-7543-AC9B-B41FE2476849}">
      <dsp:nvSpPr>
        <dsp:cNvPr id="0" name=""/>
        <dsp:cNvSpPr/>
      </dsp:nvSpPr>
      <dsp:spPr>
        <a:xfrm>
          <a:off x="0" y="1560195"/>
          <a:ext cx="10515600" cy="520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Letting children do whatever they want</a:t>
          </a:r>
          <a:endParaRPr lang="en-US" sz="2400" kern="1200"/>
        </a:p>
      </dsp:txBody>
      <dsp:txXfrm>
        <a:off x="0" y="1560195"/>
        <a:ext cx="10515600" cy="520065"/>
      </dsp:txXfrm>
    </dsp:sp>
    <dsp:sp modelId="{7453F44A-12B9-A54C-87F1-FCDEF7B520C3}">
      <dsp:nvSpPr>
        <dsp:cNvPr id="0" name=""/>
        <dsp:cNvSpPr/>
      </dsp:nvSpPr>
      <dsp:spPr>
        <a:xfrm>
          <a:off x="0" y="208025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F9B12-E138-E44C-B756-E7753B35A438}">
      <dsp:nvSpPr>
        <dsp:cNvPr id="0" name=""/>
        <dsp:cNvSpPr/>
      </dsp:nvSpPr>
      <dsp:spPr>
        <a:xfrm>
          <a:off x="0" y="2080260"/>
          <a:ext cx="10515600" cy="520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/>
            <a:t>It </a:t>
          </a:r>
          <a:r>
            <a:rPr lang="en-US" sz="2400" b="1" i="1" kern="1200" baseline="0"/>
            <a:t>does</a:t>
          </a:r>
          <a:r>
            <a:rPr lang="en-US" sz="2400" b="1" i="0" kern="1200" baseline="0"/>
            <a:t> mean</a:t>
          </a:r>
          <a:endParaRPr lang="en-US" sz="2400" kern="1200"/>
        </a:p>
      </dsp:txBody>
      <dsp:txXfrm>
        <a:off x="0" y="2080260"/>
        <a:ext cx="10515600" cy="520065"/>
      </dsp:txXfrm>
    </dsp:sp>
    <dsp:sp modelId="{7ADAA09D-F4A1-694D-B72D-9F2536F7B3FE}">
      <dsp:nvSpPr>
        <dsp:cNvPr id="0" name=""/>
        <dsp:cNvSpPr/>
      </dsp:nvSpPr>
      <dsp:spPr>
        <a:xfrm>
          <a:off x="0" y="26003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2254E-C8FB-0C4C-83E5-4FB3577035D2}">
      <dsp:nvSpPr>
        <dsp:cNvPr id="0" name=""/>
        <dsp:cNvSpPr/>
      </dsp:nvSpPr>
      <dsp:spPr>
        <a:xfrm>
          <a:off x="0" y="2600324"/>
          <a:ext cx="10515600" cy="520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Talking calmly</a:t>
          </a:r>
          <a:endParaRPr lang="en-US" sz="2400" kern="1200"/>
        </a:p>
      </dsp:txBody>
      <dsp:txXfrm>
        <a:off x="0" y="2600324"/>
        <a:ext cx="10515600" cy="520065"/>
      </dsp:txXfrm>
    </dsp:sp>
    <dsp:sp modelId="{1E52274D-B5BC-BF42-97A5-55388F3669AC}">
      <dsp:nvSpPr>
        <dsp:cNvPr id="0" name=""/>
        <dsp:cNvSpPr/>
      </dsp:nvSpPr>
      <dsp:spPr>
        <a:xfrm>
          <a:off x="0" y="312039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62597-8AC1-A744-9393-CDB6338822B0}">
      <dsp:nvSpPr>
        <dsp:cNvPr id="0" name=""/>
        <dsp:cNvSpPr/>
      </dsp:nvSpPr>
      <dsp:spPr>
        <a:xfrm>
          <a:off x="0" y="3120389"/>
          <a:ext cx="10515600" cy="520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Being curious instead of critical</a:t>
          </a:r>
          <a:endParaRPr lang="en-US" sz="2400" kern="1200"/>
        </a:p>
      </dsp:txBody>
      <dsp:txXfrm>
        <a:off x="0" y="3120389"/>
        <a:ext cx="10515600" cy="520065"/>
      </dsp:txXfrm>
    </dsp:sp>
    <dsp:sp modelId="{0D643FA7-C628-F642-95B7-6B2EEBB6B952}">
      <dsp:nvSpPr>
        <dsp:cNvPr id="0" name=""/>
        <dsp:cNvSpPr/>
      </dsp:nvSpPr>
      <dsp:spPr>
        <a:xfrm>
          <a:off x="0" y="36404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9956F-D733-7944-BD80-8500DD18F5CB}">
      <dsp:nvSpPr>
        <dsp:cNvPr id="0" name=""/>
        <dsp:cNvSpPr/>
      </dsp:nvSpPr>
      <dsp:spPr>
        <a:xfrm>
          <a:off x="0" y="3640454"/>
          <a:ext cx="10515600" cy="520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Separating behaviour from blame</a:t>
          </a:r>
          <a:endParaRPr lang="en-US" sz="2400" kern="1200"/>
        </a:p>
      </dsp:txBody>
      <dsp:txXfrm>
        <a:off x="0" y="3640454"/>
        <a:ext cx="10515600" cy="5200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59EBB-9D8D-9147-BB09-93BC12B94D08}">
      <dsp:nvSpPr>
        <dsp:cNvPr id="0" name=""/>
        <dsp:cNvSpPr/>
      </dsp:nvSpPr>
      <dsp:spPr>
        <a:xfrm>
          <a:off x="656244" y="0"/>
          <a:ext cx="5338764" cy="5338764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80560-6180-6847-A7BD-26B985C56B7E}">
      <dsp:nvSpPr>
        <dsp:cNvPr id="0" name=""/>
        <dsp:cNvSpPr/>
      </dsp:nvSpPr>
      <dsp:spPr>
        <a:xfrm>
          <a:off x="1163427" y="507182"/>
          <a:ext cx="2082117" cy="20821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Instead of: “That’s dangerous”</a:t>
          </a:r>
          <a:endParaRPr lang="en-US" sz="2300" kern="1200"/>
        </a:p>
      </dsp:txBody>
      <dsp:txXfrm>
        <a:off x="1265068" y="608823"/>
        <a:ext cx="1878835" cy="1878835"/>
      </dsp:txXfrm>
    </dsp:sp>
    <dsp:sp modelId="{CBE8C63A-E30B-8B4E-8B96-9525D17B8111}">
      <dsp:nvSpPr>
        <dsp:cNvPr id="0" name=""/>
        <dsp:cNvSpPr/>
      </dsp:nvSpPr>
      <dsp:spPr>
        <a:xfrm>
          <a:off x="3405707" y="507182"/>
          <a:ext cx="2082117" cy="208211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Try: “Let’s have a look at that together”</a:t>
          </a:r>
          <a:endParaRPr lang="en-US" sz="2300" kern="1200"/>
        </a:p>
      </dsp:txBody>
      <dsp:txXfrm>
        <a:off x="3507348" y="608823"/>
        <a:ext cx="1878835" cy="1878835"/>
      </dsp:txXfrm>
    </dsp:sp>
    <dsp:sp modelId="{819AAD03-9BE4-634B-8B06-CC8F1DC8ACB0}">
      <dsp:nvSpPr>
        <dsp:cNvPr id="0" name=""/>
        <dsp:cNvSpPr/>
      </dsp:nvSpPr>
      <dsp:spPr>
        <a:xfrm>
          <a:off x="1163427" y="2749463"/>
          <a:ext cx="2082117" cy="20821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Instead of: “You shouldn’t be on that”</a:t>
          </a:r>
          <a:endParaRPr lang="en-US" sz="2300" kern="1200"/>
        </a:p>
      </dsp:txBody>
      <dsp:txXfrm>
        <a:off x="1265068" y="2851104"/>
        <a:ext cx="1878835" cy="1878835"/>
      </dsp:txXfrm>
    </dsp:sp>
    <dsp:sp modelId="{8B61079C-9E69-4A47-B56A-6E9FC3F3F699}">
      <dsp:nvSpPr>
        <dsp:cNvPr id="0" name=""/>
        <dsp:cNvSpPr/>
      </dsp:nvSpPr>
      <dsp:spPr>
        <a:xfrm>
          <a:off x="3405707" y="2749463"/>
          <a:ext cx="2082117" cy="20821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Try: “Tell me what you like about it”</a:t>
          </a:r>
          <a:endParaRPr lang="en-US" sz="2300" kern="1200"/>
        </a:p>
      </dsp:txBody>
      <dsp:txXfrm>
        <a:off x="3507348" y="2851104"/>
        <a:ext cx="1878835" cy="18788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6E35A-7DF2-42B1-854A-F6233FB5490F}">
      <dsp:nvSpPr>
        <dsp:cNvPr id="0" name=""/>
        <dsp:cNvSpPr/>
      </dsp:nvSpPr>
      <dsp:spPr>
        <a:xfrm>
          <a:off x="1212569" y="891953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DCBDE-5E63-454D-9E9A-2CA0CCF449EC}">
      <dsp:nvSpPr>
        <dsp:cNvPr id="0" name=""/>
        <dsp:cNvSpPr/>
      </dsp:nvSpPr>
      <dsp:spPr>
        <a:xfrm>
          <a:off x="417971" y="254888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Sit with them when they use a device</a:t>
          </a:r>
          <a:endParaRPr lang="en-US" sz="2100" kern="1200"/>
        </a:p>
      </dsp:txBody>
      <dsp:txXfrm>
        <a:off x="417971" y="2548883"/>
        <a:ext cx="2889450" cy="720000"/>
      </dsp:txXfrm>
    </dsp:sp>
    <dsp:sp modelId="{BB4964B7-0B8B-4153-AF71-DE5BC65F32D4}">
      <dsp:nvSpPr>
        <dsp:cNvPr id="0" name=""/>
        <dsp:cNvSpPr/>
      </dsp:nvSpPr>
      <dsp:spPr>
        <a:xfrm>
          <a:off x="4607673" y="891953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B2280-2D26-4FA4-952C-BEB8BFA3C659}">
      <dsp:nvSpPr>
        <dsp:cNvPr id="0" name=""/>
        <dsp:cNvSpPr/>
      </dsp:nvSpPr>
      <dsp:spPr>
        <a:xfrm>
          <a:off x="3813074" y="254888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Ask them to show you what they’re doing</a:t>
          </a:r>
          <a:endParaRPr lang="en-US" sz="2100" kern="1200"/>
        </a:p>
      </dsp:txBody>
      <dsp:txXfrm>
        <a:off x="3813074" y="2548883"/>
        <a:ext cx="2889450" cy="720000"/>
      </dsp:txXfrm>
    </dsp:sp>
    <dsp:sp modelId="{7C453E44-BA95-45F6-B6CC-488C2464C585}">
      <dsp:nvSpPr>
        <dsp:cNvPr id="0" name=""/>
        <dsp:cNvSpPr/>
      </dsp:nvSpPr>
      <dsp:spPr>
        <a:xfrm>
          <a:off x="8002777" y="891953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5F2AA7-2B2D-44B0-9A46-F08EE9C23ECD}">
      <dsp:nvSpPr>
        <dsp:cNvPr id="0" name=""/>
        <dsp:cNvSpPr/>
      </dsp:nvSpPr>
      <dsp:spPr>
        <a:xfrm>
          <a:off x="7208178" y="254888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Let them be the expert sometimes</a:t>
          </a:r>
          <a:endParaRPr lang="en-US" sz="2100" kern="1200"/>
        </a:p>
      </dsp:txBody>
      <dsp:txXfrm>
        <a:off x="7208178" y="2548883"/>
        <a:ext cx="288945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8CACA-289F-4D34-BA0C-F47D30EF8B2E}">
      <dsp:nvSpPr>
        <dsp:cNvPr id="0" name=""/>
        <dsp:cNvSpPr/>
      </dsp:nvSpPr>
      <dsp:spPr>
        <a:xfrm>
          <a:off x="613748" y="324"/>
          <a:ext cx="884619" cy="884619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7034F-48BA-4521-9948-344A2E3E34E1}">
      <dsp:nvSpPr>
        <dsp:cNvPr id="0" name=""/>
        <dsp:cNvSpPr/>
      </dsp:nvSpPr>
      <dsp:spPr>
        <a:xfrm>
          <a:off x="802274" y="188849"/>
          <a:ext cx="507568" cy="507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DFC61F-918A-4348-8BD2-3CD75D4F8E7A}">
      <dsp:nvSpPr>
        <dsp:cNvPr id="0" name=""/>
        <dsp:cNvSpPr/>
      </dsp:nvSpPr>
      <dsp:spPr>
        <a:xfrm>
          <a:off x="330960" y="1160480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0" i="0" kern="1200" baseline="0"/>
            <a:t>“What’s happening on the screen?”</a:t>
          </a:r>
          <a:endParaRPr lang="en-US" sz="1200" kern="1200"/>
        </a:p>
      </dsp:txBody>
      <dsp:txXfrm>
        <a:off x="330960" y="1160480"/>
        <a:ext cx="1450195" cy="580078"/>
      </dsp:txXfrm>
    </dsp:sp>
    <dsp:sp modelId="{D0C06958-ED07-4E21-8F5D-0C0A36A9BD30}">
      <dsp:nvSpPr>
        <dsp:cNvPr id="0" name=""/>
        <dsp:cNvSpPr/>
      </dsp:nvSpPr>
      <dsp:spPr>
        <a:xfrm>
          <a:off x="2317728" y="324"/>
          <a:ext cx="884619" cy="884619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93082-360F-432C-ABEA-F198BBC49BE5}">
      <dsp:nvSpPr>
        <dsp:cNvPr id="0" name=""/>
        <dsp:cNvSpPr/>
      </dsp:nvSpPr>
      <dsp:spPr>
        <a:xfrm>
          <a:off x="2506253" y="188849"/>
          <a:ext cx="507568" cy="5075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321B1-F579-46A2-B375-7CAD5EE032B2}">
      <dsp:nvSpPr>
        <dsp:cNvPr id="0" name=""/>
        <dsp:cNvSpPr/>
      </dsp:nvSpPr>
      <dsp:spPr>
        <a:xfrm>
          <a:off x="2034940" y="1160480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0" i="0" kern="1200" baseline="0"/>
            <a:t>“Who is that character?”</a:t>
          </a:r>
          <a:endParaRPr lang="en-US" sz="1200" kern="1200"/>
        </a:p>
      </dsp:txBody>
      <dsp:txXfrm>
        <a:off x="2034940" y="1160480"/>
        <a:ext cx="1450195" cy="580078"/>
      </dsp:txXfrm>
    </dsp:sp>
    <dsp:sp modelId="{9A54B072-BD5C-4725-ABCE-588FBA89451B}">
      <dsp:nvSpPr>
        <dsp:cNvPr id="0" name=""/>
        <dsp:cNvSpPr/>
      </dsp:nvSpPr>
      <dsp:spPr>
        <a:xfrm>
          <a:off x="613748" y="2103107"/>
          <a:ext cx="884619" cy="884619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AB7B0-4924-4CE0-98A1-B8779CE508C2}">
      <dsp:nvSpPr>
        <dsp:cNvPr id="0" name=""/>
        <dsp:cNvSpPr/>
      </dsp:nvSpPr>
      <dsp:spPr>
        <a:xfrm>
          <a:off x="802274" y="2291632"/>
          <a:ext cx="507568" cy="5075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9FC47-B5C2-47CD-9813-37364F8F3EA0}">
      <dsp:nvSpPr>
        <dsp:cNvPr id="0" name=""/>
        <dsp:cNvSpPr/>
      </dsp:nvSpPr>
      <dsp:spPr>
        <a:xfrm>
          <a:off x="330960" y="3263263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0" i="0" kern="1200" baseline="0"/>
            <a:t>“How does that game work?”</a:t>
          </a:r>
          <a:endParaRPr lang="en-US" sz="1200" kern="1200"/>
        </a:p>
      </dsp:txBody>
      <dsp:txXfrm>
        <a:off x="330960" y="3263263"/>
        <a:ext cx="1450195" cy="580078"/>
      </dsp:txXfrm>
    </dsp:sp>
    <dsp:sp modelId="{12AF43FD-641B-4B9E-A93C-8FCCD0F6A5D5}">
      <dsp:nvSpPr>
        <dsp:cNvPr id="0" name=""/>
        <dsp:cNvSpPr/>
      </dsp:nvSpPr>
      <dsp:spPr>
        <a:xfrm>
          <a:off x="2317728" y="2103107"/>
          <a:ext cx="884619" cy="884619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7EE535-C1BB-4F1A-9EF0-81D024E5D1A6}">
      <dsp:nvSpPr>
        <dsp:cNvPr id="0" name=""/>
        <dsp:cNvSpPr/>
      </dsp:nvSpPr>
      <dsp:spPr>
        <a:xfrm>
          <a:off x="2506253" y="2291632"/>
          <a:ext cx="507568" cy="5075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C365C-D6EB-4F7B-88B1-673A0FEFFF57}">
      <dsp:nvSpPr>
        <dsp:cNvPr id="0" name=""/>
        <dsp:cNvSpPr/>
      </dsp:nvSpPr>
      <dsp:spPr>
        <a:xfrm>
          <a:off x="2034940" y="3263263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0" i="0" kern="1200" baseline="0"/>
            <a:t>“What do you like about this?”</a:t>
          </a:r>
          <a:endParaRPr lang="en-US" sz="1200" kern="1200"/>
        </a:p>
      </dsp:txBody>
      <dsp:txXfrm>
        <a:off x="2034940" y="3263263"/>
        <a:ext cx="1450195" cy="5800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2BF42-9910-8741-84D3-B1C7DF8B8B82}">
      <dsp:nvSpPr>
        <dsp:cNvPr id="0" name=""/>
        <dsp:cNvSpPr/>
      </dsp:nvSpPr>
      <dsp:spPr>
        <a:xfrm>
          <a:off x="0" y="0"/>
          <a:ext cx="8938260" cy="12482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Children learn that talking about the online world is normal</a:t>
          </a:r>
          <a:endParaRPr lang="en-US" sz="3200" kern="1200"/>
        </a:p>
      </dsp:txBody>
      <dsp:txXfrm>
        <a:off x="36560" y="36560"/>
        <a:ext cx="7591299" cy="1175131"/>
      </dsp:txXfrm>
    </dsp:sp>
    <dsp:sp modelId="{7A7E85A1-00F2-884F-B84C-B13B02F7B03E}">
      <dsp:nvSpPr>
        <dsp:cNvPr id="0" name=""/>
        <dsp:cNvSpPr/>
      </dsp:nvSpPr>
      <dsp:spPr>
        <a:xfrm>
          <a:off x="788670" y="1456292"/>
          <a:ext cx="8938260" cy="1248251"/>
        </a:xfrm>
        <a:prstGeom prst="roundRect">
          <a:avLst>
            <a:gd name="adj" fmla="val 10000"/>
          </a:avLst>
        </a:prstGeom>
        <a:solidFill>
          <a:schemeClr val="accent2">
            <a:hueOff val="-3544877"/>
            <a:satOff val="175"/>
            <a:lumOff val="-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They practise explaining and reflecting</a:t>
          </a:r>
          <a:endParaRPr lang="en-US" sz="3200" kern="1200"/>
        </a:p>
      </dsp:txBody>
      <dsp:txXfrm>
        <a:off x="825230" y="1492852"/>
        <a:ext cx="7265106" cy="1175131"/>
      </dsp:txXfrm>
    </dsp:sp>
    <dsp:sp modelId="{A0B46EE8-B4CF-2F4D-AB72-80678511C313}">
      <dsp:nvSpPr>
        <dsp:cNvPr id="0" name=""/>
        <dsp:cNvSpPr/>
      </dsp:nvSpPr>
      <dsp:spPr>
        <a:xfrm>
          <a:off x="1577340" y="2912585"/>
          <a:ext cx="8938260" cy="1248251"/>
        </a:xfrm>
        <a:prstGeom prst="roundRect">
          <a:avLst>
            <a:gd name="adj" fmla="val 10000"/>
          </a:avLst>
        </a:prstGeom>
        <a:solidFill>
          <a:schemeClr val="accent2">
            <a:hueOff val="-7089753"/>
            <a:satOff val="350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They see adults as partners, not police</a:t>
          </a:r>
          <a:endParaRPr lang="en-US" sz="3200" kern="1200"/>
        </a:p>
      </dsp:txBody>
      <dsp:txXfrm>
        <a:off x="1613900" y="2949145"/>
        <a:ext cx="7265106" cy="1175131"/>
      </dsp:txXfrm>
    </dsp:sp>
    <dsp:sp modelId="{01159229-7DC3-BA4C-B7F4-51936D94A8BC}">
      <dsp:nvSpPr>
        <dsp:cNvPr id="0" name=""/>
        <dsp:cNvSpPr/>
      </dsp:nvSpPr>
      <dsp:spPr>
        <a:xfrm>
          <a:off x="8126896" y="946590"/>
          <a:ext cx="811363" cy="81136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09453" y="946590"/>
        <a:ext cx="446249" cy="610551"/>
      </dsp:txXfrm>
    </dsp:sp>
    <dsp:sp modelId="{C846E579-C2B7-5147-A453-44907C7F7B01}">
      <dsp:nvSpPr>
        <dsp:cNvPr id="0" name=""/>
        <dsp:cNvSpPr/>
      </dsp:nvSpPr>
      <dsp:spPr>
        <a:xfrm>
          <a:off x="8915566" y="2394561"/>
          <a:ext cx="811363" cy="81136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087731"/>
            <a:satOff val="224"/>
            <a:lumOff val="-3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087731"/>
              <a:satOff val="224"/>
              <a:lumOff val="-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98123" y="2394561"/>
        <a:ext cx="446249" cy="610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0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33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5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3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4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05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41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8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4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3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40" r:id="rId5"/>
    <p:sldLayoutId id="2147483741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B6BA45-21D7-4ECD-971E-90FC03AE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6E9C6-75AC-C48A-DD73-65347675EE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34" b="516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72F52-5BAD-BEB6-4453-37DCF74A8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7695" y="2886438"/>
            <a:ext cx="3768917" cy="1606163"/>
          </a:xfrm>
        </p:spPr>
        <p:txBody>
          <a:bodyPr>
            <a:normAutofit/>
          </a:bodyPr>
          <a:lstStyle/>
          <a:p>
            <a:r>
              <a:rPr lang="en-US" sz="4000"/>
              <a:t>Safer Internet Day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B9795-DF0D-2553-C1B8-06AF80A83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696" y="4553983"/>
            <a:ext cx="3665550" cy="7754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Talking Positively About the Digital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C737BA-4AAF-2CD0-C1D3-18D17EB5034B}"/>
              </a:ext>
            </a:extLst>
          </p:cNvPr>
          <p:cNvSpPr txBox="1"/>
          <p:nvPr/>
        </p:nvSpPr>
        <p:spPr>
          <a:xfrm>
            <a:off x="3008671" y="3005902"/>
            <a:ext cx="617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19CD7-5BDF-41F8-3867-8E2F518E1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7" y="161311"/>
            <a:ext cx="298729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45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n and boy using laptop">
            <a:extLst>
              <a:ext uri="{FF2B5EF4-FFF2-40B4-BE49-F238E27FC236}">
                <a16:creationId xmlns:a16="http://schemas.microsoft.com/office/drawing/2014/main" id="{CE8D7527-35C4-8A42-F516-2130AC9B87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8" r="24481" b="-1"/>
          <a:stretch>
            <a:fillRect/>
          </a:stretch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9613535F-81D4-38AA-558E-5D70FF531D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20343"/>
              </p:ext>
            </p:extLst>
          </p:nvPr>
        </p:nvGraphicFramePr>
        <p:xfrm>
          <a:off x="838201" y="2333297"/>
          <a:ext cx="3816096" cy="384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7921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82AE3C16-8290-BDB0-7765-0A2E957C94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537484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6215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9476D97-179D-43E4-BC21-A8BB8D648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44F1D9C8-3209-401A-B0EF-676100854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11" y="-10199"/>
            <a:ext cx="4316879" cy="6366549"/>
          </a:xfrm>
          <a:custGeom>
            <a:avLst/>
            <a:gdLst>
              <a:gd name="connsiteX0" fmla="*/ 6798 w 4316879"/>
              <a:gd name="connsiteY0" fmla="*/ 0 h 6366549"/>
              <a:gd name="connsiteX1" fmla="*/ 4316879 w 4316879"/>
              <a:gd name="connsiteY1" fmla="*/ 0 h 6366549"/>
              <a:gd name="connsiteX2" fmla="*/ 3891991 w 4316879"/>
              <a:gd name="connsiteY2" fmla="*/ 2600327 h 6366549"/>
              <a:gd name="connsiteX3" fmla="*/ 3222363 w 4316879"/>
              <a:gd name="connsiteY3" fmla="*/ 4700982 h 6366549"/>
              <a:gd name="connsiteX4" fmla="*/ 3205370 w 4316879"/>
              <a:gd name="connsiteY4" fmla="*/ 4340675 h 6366549"/>
              <a:gd name="connsiteX5" fmla="*/ 3042212 w 4316879"/>
              <a:gd name="connsiteY5" fmla="*/ 5013701 h 6366549"/>
              <a:gd name="connsiteX6" fmla="*/ 2926642 w 4316879"/>
              <a:gd name="connsiteY6" fmla="*/ 4904929 h 6366549"/>
              <a:gd name="connsiteX7" fmla="*/ 2627520 w 4316879"/>
              <a:gd name="connsiteY7" fmla="*/ 5829489 h 6366549"/>
              <a:gd name="connsiteX8" fmla="*/ 2647914 w 4316879"/>
              <a:gd name="connsiteY8" fmla="*/ 5044291 h 6366549"/>
              <a:gd name="connsiteX9" fmla="*/ 2556136 w 4316879"/>
              <a:gd name="connsiteY9" fmla="*/ 5183656 h 6366549"/>
              <a:gd name="connsiteX10" fmla="*/ 2413373 w 4316879"/>
              <a:gd name="connsiteY10" fmla="*/ 5251639 h 6366549"/>
              <a:gd name="connsiteX11" fmla="*/ 2284207 w 4316879"/>
              <a:gd name="connsiteY11" fmla="*/ 5329817 h 6366549"/>
              <a:gd name="connsiteX12" fmla="*/ 1842322 w 4316879"/>
              <a:gd name="connsiteY12" fmla="*/ 5975649 h 6366549"/>
              <a:gd name="connsiteX13" fmla="*/ 1638375 w 4316879"/>
              <a:gd name="connsiteY13" fmla="*/ 6366549 h 6366549"/>
              <a:gd name="connsiteX14" fmla="*/ 1492214 w 4316879"/>
              <a:gd name="connsiteY14" fmla="*/ 4697581 h 6366549"/>
              <a:gd name="connsiteX15" fmla="*/ 1475217 w 4316879"/>
              <a:gd name="connsiteY15" fmla="*/ 5367209 h 6366549"/>
              <a:gd name="connsiteX16" fmla="*/ 1468419 w 4316879"/>
              <a:gd name="connsiteY16" fmla="*/ 5479378 h 6366549"/>
              <a:gd name="connsiteX17" fmla="*/ 1397039 w 4316879"/>
              <a:gd name="connsiteY17" fmla="*/ 5550761 h 6366549"/>
              <a:gd name="connsiteX18" fmla="*/ 1329057 w 4316879"/>
              <a:gd name="connsiteY18" fmla="*/ 5492974 h 6366549"/>
              <a:gd name="connsiteX19" fmla="*/ 1315460 w 4316879"/>
              <a:gd name="connsiteY19" fmla="*/ 5251639 h 6366549"/>
              <a:gd name="connsiteX20" fmla="*/ 1271270 w 4316879"/>
              <a:gd name="connsiteY20" fmla="*/ 5027297 h 6366549"/>
              <a:gd name="connsiteX21" fmla="*/ 1179496 w 4316879"/>
              <a:gd name="connsiteY21" fmla="*/ 4707780 h 6366549"/>
              <a:gd name="connsiteX22" fmla="*/ 1108112 w 4316879"/>
              <a:gd name="connsiteY22" fmla="*/ 4316880 h 6366549"/>
              <a:gd name="connsiteX23" fmla="*/ 1074121 w 4316879"/>
              <a:gd name="connsiteY23" fmla="*/ 5068086 h 6366549"/>
              <a:gd name="connsiteX24" fmla="*/ 995943 w 4316879"/>
              <a:gd name="connsiteY24" fmla="*/ 4779160 h 6366549"/>
              <a:gd name="connsiteX25" fmla="*/ 958551 w 4316879"/>
              <a:gd name="connsiteY25" fmla="*/ 4463044 h 6366549"/>
              <a:gd name="connsiteX26" fmla="*/ 904165 w 4316879"/>
              <a:gd name="connsiteY26" fmla="*/ 4174117 h 6366549"/>
              <a:gd name="connsiteX27" fmla="*/ 829385 w 4316879"/>
              <a:gd name="connsiteY27" fmla="*/ 3891992 h 6366549"/>
              <a:gd name="connsiteX28" fmla="*/ 710417 w 4316879"/>
              <a:gd name="connsiteY28" fmla="*/ 4683984 h 6366549"/>
              <a:gd name="connsiteX29" fmla="*/ 628839 w 4316879"/>
              <a:gd name="connsiteY29" fmla="*/ 4469842 h 6366549"/>
              <a:gd name="connsiteX30" fmla="*/ 584648 w 4316879"/>
              <a:gd name="connsiteY30" fmla="*/ 4395061 h 6366549"/>
              <a:gd name="connsiteX31" fmla="*/ 496271 w 4316879"/>
              <a:gd name="connsiteY31" fmla="*/ 4449447 h 6366549"/>
              <a:gd name="connsiteX32" fmla="*/ 356909 w 4316879"/>
              <a:gd name="connsiteY32" fmla="*/ 4945718 h 6366549"/>
              <a:gd name="connsiteX33" fmla="*/ 292324 w 4316879"/>
              <a:gd name="connsiteY33" fmla="*/ 5227843 h 6366549"/>
              <a:gd name="connsiteX34" fmla="*/ 105375 w 4316879"/>
              <a:gd name="connsiteY34" fmla="*/ 4228503 h 6366549"/>
              <a:gd name="connsiteX35" fmla="*/ 13597 w 4316879"/>
              <a:gd name="connsiteY35" fmla="*/ 1138706 h 6366549"/>
              <a:gd name="connsiteX36" fmla="*/ 6798 w 4316879"/>
              <a:gd name="connsiteY36" fmla="*/ 6798 h 636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16879" h="6366549">
                <a:moveTo>
                  <a:pt x="6798" y="0"/>
                </a:moveTo>
                <a:lnTo>
                  <a:pt x="4316879" y="0"/>
                </a:lnTo>
                <a:cubicBezTo>
                  <a:pt x="4204710" y="747806"/>
                  <a:pt x="3987167" y="2076863"/>
                  <a:pt x="3891991" y="2600327"/>
                </a:cubicBezTo>
                <a:cubicBezTo>
                  <a:pt x="3834204" y="2913046"/>
                  <a:pt x="3307343" y="4663590"/>
                  <a:pt x="3222363" y="4700982"/>
                </a:cubicBezTo>
                <a:cubicBezTo>
                  <a:pt x="3164580" y="4585412"/>
                  <a:pt x="3266554" y="4466441"/>
                  <a:pt x="3205370" y="4340675"/>
                </a:cubicBezTo>
                <a:cubicBezTo>
                  <a:pt x="3072802" y="4554818"/>
                  <a:pt x="3130589" y="4806353"/>
                  <a:pt x="3042212" y="5013701"/>
                </a:cubicBezTo>
                <a:cubicBezTo>
                  <a:pt x="2960633" y="5010300"/>
                  <a:pt x="2981028" y="4921923"/>
                  <a:pt x="2926642" y="4904929"/>
                </a:cubicBezTo>
                <a:cubicBezTo>
                  <a:pt x="2763484" y="5299226"/>
                  <a:pt x="2770283" y="5428393"/>
                  <a:pt x="2627520" y="5829489"/>
                </a:cubicBezTo>
                <a:cubicBezTo>
                  <a:pt x="2569733" y="5465781"/>
                  <a:pt x="2630917" y="5414796"/>
                  <a:pt x="2647914" y="5044291"/>
                </a:cubicBezTo>
                <a:cubicBezTo>
                  <a:pt x="2573134" y="5078282"/>
                  <a:pt x="2583329" y="5139466"/>
                  <a:pt x="2556136" y="5183656"/>
                </a:cubicBezTo>
                <a:cubicBezTo>
                  <a:pt x="2522145" y="5241440"/>
                  <a:pt x="2494952" y="5285630"/>
                  <a:pt x="2413373" y="5251639"/>
                </a:cubicBezTo>
                <a:cubicBezTo>
                  <a:pt x="2335196" y="5217648"/>
                  <a:pt x="2314801" y="5265235"/>
                  <a:pt x="2284207" y="5329817"/>
                </a:cubicBezTo>
                <a:cubicBezTo>
                  <a:pt x="2206029" y="5503174"/>
                  <a:pt x="2005480" y="6043631"/>
                  <a:pt x="1842322" y="5975649"/>
                </a:cubicBezTo>
                <a:cubicBezTo>
                  <a:pt x="1764144" y="6050430"/>
                  <a:pt x="1743749" y="6271374"/>
                  <a:pt x="1638375" y="6366549"/>
                </a:cubicBezTo>
                <a:cubicBezTo>
                  <a:pt x="1583989" y="5639138"/>
                  <a:pt x="1634977" y="5401200"/>
                  <a:pt x="1492214" y="4697581"/>
                </a:cubicBezTo>
                <a:cubicBezTo>
                  <a:pt x="1499013" y="4921923"/>
                  <a:pt x="1434428" y="5142867"/>
                  <a:pt x="1475217" y="5367209"/>
                </a:cubicBezTo>
                <a:cubicBezTo>
                  <a:pt x="1482015" y="5404597"/>
                  <a:pt x="1475217" y="5441989"/>
                  <a:pt x="1468419" y="5479378"/>
                </a:cubicBezTo>
                <a:cubicBezTo>
                  <a:pt x="1461621" y="5516770"/>
                  <a:pt x="1444627" y="5550761"/>
                  <a:pt x="1397039" y="5550761"/>
                </a:cubicBezTo>
                <a:cubicBezTo>
                  <a:pt x="1359647" y="5547360"/>
                  <a:pt x="1342653" y="5520167"/>
                  <a:pt x="1329057" y="5492974"/>
                </a:cubicBezTo>
                <a:cubicBezTo>
                  <a:pt x="1288267" y="5411396"/>
                  <a:pt x="1278068" y="5329817"/>
                  <a:pt x="1315460" y="5251639"/>
                </a:cubicBezTo>
                <a:cubicBezTo>
                  <a:pt x="1356250" y="5163262"/>
                  <a:pt x="1346051" y="5095279"/>
                  <a:pt x="1271270" y="5027297"/>
                </a:cubicBezTo>
                <a:cubicBezTo>
                  <a:pt x="1176095" y="4938920"/>
                  <a:pt x="1210086" y="4813151"/>
                  <a:pt x="1179496" y="4707780"/>
                </a:cubicBezTo>
                <a:cubicBezTo>
                  <a:pt x="1145505" y="4592210"/>
                  <a:pt x="1165899" y="4466441"/>
                  <a:pt x="1108112" y="4316880"/>
                </a:cubicBezTo>
                <a:cubicBezTo>
                  <a:pt x="1040130" y="4575213"/>
                  <a:pt x="1138706" y="4809754"/>
                  <a:pt x="1074121" y="5068086"/>
                </a:cubicBezTo>
                <a:cubicBezTo>
                  <a:pt x="985744" y="4962712"/>
                  <a:pt x="1009540" y="4864139"/>
                  <a:pt x="995943" y="4779160"/>
                </a:cubicBezTo>
                <a:cubicBezTo>
                  <a:pt x="982347" y="4673789"/>
                  <a:pt x="975549" y="4568414"/>
                  <a:pt x="958551" y="4463044"/>
                </a:cubicBezTo>
                <a:cubicBezTo>
                  <a:pt x="944955" y="4367868"/>
                  <a:pt x="921163" y="4272693"/>
                  <a:pt x="904165" y="4174117"/>
                </a:cubicBezTo>
                <a:cubicBezTo>
                  <a:pt x="887172" y="4078941"/>
                  <a:pt x="907566" y="3980369"/>
                  <a:pt x="829385" y="3891992"/>
                </a:cubicBezTo>
                <a:cubicBezTo>
                  <a:pt x="676426" y="4133327"/>
                  <a:pt x="747806" y="4405257"/>
                  <a:pt x="710417" y="4683984"/>
                </a:cubicBezTo>
                <a:cubicBezTo>
                  <a:pt x="635637" y="4612605"/>
                  <a:pt x="649233" y="4534423"/>
                  <a:pt x="628839" y="4469842"/>
                </a:cubicBezTo>
                <a:cubicBezTo>
                  <a:pt x="618639" y="4439248"/>
                  <a:pt x="618639" y="4405257"/>
                  <a:pt x="584648" y="4395061"/>
                </a:cubicBezTo>
                <a:cubicBezTo>
                  <a:pt x="537061" y="4384862"/>
                  <a:pt x="509868" y="4415456"/>
                  <a:pt x="496271" y="4449447"/>
                </a:cubicBezTo>
                <a:cubicBezTo>
                  <a:pt x="428289" y="4609204"/>
                  <a:pt x="390900" y="4775762"/>
                  <a:pt x="356909" y="4945718"/>
                </a:cubicBezTo>
                <a:cubicBezTo>
                  <a:pt x="339912" y="5040894"/>
                  <a:pt x="350111" y="5142867"/>
                  <a:pt x="292324" y="5227843"/>
                </a:cubicBezTo>
                <a:cubicBezTo>
                  <a:pt x="44190" y="4918525"/>
                  <a:pt x="91778" y="4575213"/>
                  <a:pt x="105375" y="4228503"/>
                </a:cubicBezTo>
                <a:cubicBezTo>
                  <a:pt x="129167" y="3664249"/>
                  <a:pt x="40790" y="1604384"/>
                  <a:pt x="13597" y="1138706"/>
                </a:cubicBezTo>
                <a:cubicBezTo>
                  <a:pt x="-6798" y="761403"/>
                  <a:pt x="0" y="384102"/>
                  <a:pt x="6798" y="679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959216A-707F-BC34-5E6C-E29531313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38226" y="552844"/>
            <a:ext cx="3113886" cy="25904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effectLst/>
                <a:latin typeface="-webkit-standard"/>
              </a:rPr>
              <a:t>Talking openly about how </a:t>
            </a:r>
            <a:r>
              <a:rPr kumimoji="0" lang="en-US" altLang="en-US" sz="3600" b="0" i="1" u="none" strike="noStrike" cap="none" normalizeH="0" baseline="0">
                <a:ln>
                  <a:noFill/>
                </a:ln>
                <a:effectLst/>
              </a:rPr>
              <a:t>you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effectLst/>
                <a:latin typeface="-webkit-standard"/>
              </a:rPr>
              <a:t> use the internet and AI</a:t>
            </a:r>
            <a:endParaRPr kumimoji="0" lang="en-US" altLang="en-US" sz="36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Rectangle 1">
            <a:extLst>
              <a:ext uri="{FF2B5EF4-FFF2-40B4-BE49-F238E27FC236}">
                <a16:creationId xmlns:a16="http://schemas.microsoft.com/office/drawing/2014/main" id="{1353ED92-ABD5-ADC2-2B34-D1A4882A5D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092451"/>
              </p:ext>
            </p:extLst>
          </p:nvPr>
        </p:nvGraphicFramePr>
        <p:xfrm>
          <a:off x="4633041" y="643466"/>
          <a:ext cx="6720759" cy="5573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0348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070" y="1780058"/>
            <a:ext cx="3781618" cy="289914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D2C39-E73B-E9C3-2868-FB13FD6DA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2620477"/>
            <a:ext cx="3010737" cy="1497475"/>
          </a:xfrm>
        </p:spPr>
        <p:txBody>
          <a:bodyPr>
            <a:normAutofit/>
          </a:bodyPr>
          <a:lstStyle/>
          <a:p>
            <a:r>
              <a:rPr lang="en-GB" sz="2800"/>
              <a:t>About AI</a:t>
            </a:r>
            <a:endParaRPr lang="en-US" sz="280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C3150F56-7C6C-6448-FAEB-44BA21B880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074302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6028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EC393DE-1394-4E5E-8479-8B46B8EE7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3334BC-A5C9-4E98-B2FE-3FB7AD4D0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0D267-D4E4-2E28-B3D3-41BB58377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42" y="713312"/>
            <a:ext cx="4198257" cy="5431376"/>
          </a:xfrm>
        </p:spPr>
        <p:txBody>
          <a:bodyPr>
            <a:normAutofit/>
          </a:bodyPr>
          <a:lstStyle/>
          <a:p>
            <a:r>
              <a:rPr lang="en-GB" sz="3700" b="1" dirty="0">
                <a:solidFill>
                  <a:schemeClr val="accent1"/>
                </a:solidFill>
              </a:rPr>
              <a:t>A Powerful Habit</a:t>
            </a:r>
            <a:br>
              <a:rPr lang="en-GB" sz="3700" dirty="0">
                <a:solidFill>
                  <a:schemeClr val="accent1"/>
                </a:solidFill>
              </a:rPr>
            </a:br>
            <a:r>
              <a:rPr lang="en-GB" sz="3700" dirty="0">
                <a:solidFill>
                  <a:schemeClr val="accent1"/>
                </a:solidFill>
              </a:rPr>
              <a:t>Let your child see you wondering, questioning, and checking</a:t>
            </a:r>
            <a:br>
              <a:rPr lang="en-GB" sz="3700" dirty="0">
                <a:solidFill>
                  <a:schemeClr val="accent1"/>
                </a:solidFill>
              </a:rPr>
            </a:br>
            <a:endParaRPr lang="en-US" sz="3700" dirty="0">
              <a:solidFill>
                <a:schemeClr val="accent1"/>
              </a:solidFill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7BB91D9-FCCF-4464-A06C-903EF4F37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4081" y="-3482"/>
            <a:ext cx="8047921" cy="6861482"/>
          </a:xfrm>
          <a:custGeom>
            <a:avLst/>
            <a:gdLst>
              <a:gd name="connsiteX0" fmla="*/ 58769 w 8047921"/>
              <a:gd name="connsiteY0" fmla="*/ 4239616 h 6861482"/>
              <a:gd name="connsiteX1" fmla="*/ 58894 w 8047921"/>
              <a:gd name="connsiteY1" fmla="*/ 4240495 h 6861482"/>
              <a:gd name="connsiteX2" fmla="*/ 59045 w 8047921"/>
              <a:gd name="connsiteY2" fmla="*/ 4241609 h 6861482"/>
              <a:gd name="connsiteX3" fmla="*/ 527473 w 8047921"/>
              <a:gd name="connsiteY3" fmla="*/ 0 h 6861482"/>
              <a:gd name="connsiteX4" fmla="*/ 8047921 w 8047921"/>
              <a:gd name="connsiteY4" fmla="*/ 0 h 6861482"/>
              <a:gd name="connsiteX5" fmla="*/ 8047921 w 8047921"/>
              <a:gd name="connsiteY5" fmla="*/ 6861482 h 6861482"/>
              <a:gd name="connsiteX6" fmla="*/ 1319860 w 8047921"/>
              <a:gd name="connsiteY6" fmla="*/ 6861482 h 6861482"/>
              <a:gd name="connsiteX7" fmla="*/ 1297994 w 8047921"/>
              <a:gd name="connsiteY7" fmla="*/ 6831011 h 6861482"/>
              <a:gd name="connsiteX8" fmla="*/ 1024504 w 8047921"/>
              <a:gd name="connsiteY8" fmla="*/ 6405892 h 6861482"/>
              <a:gd name="connsiteX9" fmla="*/ 843366 w 8047921"/>
              <a:gd name="connsiteY9" fmla="*/ 6082357 h 6861482"/>
              <a:gd name="connsiteX10" fmla="*/ 690198 w 8047921"/>
              <a:gd name="connsiteY10" fmla="*/ 5793573 h 6861482"/>
              <a:gd name="connsiteX11" fmla="*/ 777021 w 8047921"/>
              <a:gd name="connsiteY11" fmla="*/ 5729320 h 6861482"/>
              <a:gd name="connsiteX12" fmla="*/ 670606 w 8047921"/>
              <a:gd name="connsiteY12" fmla="*/ 5463560 h 6861482"/>
              <a:gd name="connsiteX13" fmla="*/ 332307 w 8047921"/>
              <a:gd name="connsiteY13" fmla="*/ 4640688 h 6861482"/>
              <a:gd name="connsiteX14" fmla="*/ 178764 w 8047921"/>
              <a:gd name="connsiteY14" fmla="*/ 4440302 h 6861482"/>
              <a:gd name="connsiteX15" fmla="*/ 102405 w 8047921"/>
              <a:gd name="connsiteY15" fmla="*/ 4371063 h 6861482"/>
              <a:gd name="connsiteX16" fmla="*/ 82464 w 8047921"/>
              <a:gd name="connsiteY16" fmla="*/ 4327380 h 6861482"/>
              <a:gd name="connsiteX17" fmla="*/ 72595 w 8047921"/>
              <a:gd name="connsiteY17" fmla="*/ 4327380 h 6861482"/>
              <a:gd name="connsiteX18" fmla="*/ 71105 w 8047921"/>
              <a:gd name="connsiteY18" fmla="*/ 4319440 h 6861482"/>
              <a:gd name="connsiteX19" fmla="*/ 63234 w 8047921"/>
              <a:gd name="connsiteY19" fmla="*/ 4265601 h 6861482"/>
              <a:gd name="connsiteX20" fmla="*/ 58391 w 8047921"/>
              <a:gd name="connsiteY20" fmla="*/ 4236887 h 6861482"/>
              <a:gd name="connsiteX21" fmla="*/ 58769 w 8047921"/>
              <a:gd name="connsiteY21" fmla="*/ 4239616 h 6861482"/>
              <a:gd name="connsiteX22" fmla="*/ 57161 w 8047921"/>
              <a:gd name="connsiteY22" fmla="*/ 4228245 h 6861482"/>
              <a:gd name="connsiteX23" fmla="*/ 55444 w 8047921"/>
              <a:gd name="connsiteY23" fmla="*/ 4216187 h 6861482"/>
              <a:gd name="connsiteX24" fmla="*/ 57173 w 8047921"/>
              <a:gd name="connsiteY24" fmla="*/ 4216187 h 6861482"/>
              <a:gd name="connsiteX25" fmla="*/ 46978 w 8047921"/>
              <a:gd name="connsiteY25" fmla="*/ 4153970 h 6861482"/>
              <a:gd name="connsiteX26" fmla="*/ 23198 w 8047921"/>
              <a:gd name="connsiteY26" fmla="*/ 4042035 h 6861482"/>
              <a:gd name="connsiteX27" fmla="*/ 12577 w 8047921"/>
              <a:gd name="connsiteY27" fmla="*/ 4017890 h 6861482"/>
              <a:gd name="connsiteX28" fmla="*/ 144506 w 8047921"/>
              <a:gd name="connsiteY28" fmla="*/ 3860429 h 6861482"/>
              <a:gd name="connsiteX29" fmla="*/ 22695 w 8047921"/>
              <a:gd name="connsiteY29" fmla="*/ 3800021 h 6861482"/>
              <a:gd name="connsiteX30" fmla="*/ 24220 w 8047921"/>
              <a:gd name="connsiteY30" fmla="*/ 3771718 h 6861482"/>
              <a:gd name="connsiteX31" fmla="*/ 27584 w 8047921"/>
              <a:gd name="connsiteY31" fmla="*/ 3757935 h 6861482"/>
              <a:gd name="connsiteX32" fmla="*/ 33375 w 8047921"/>
              <a:gd name="connsiteY32" fmla="*/ 3747325 h 6861482"/>
              <a:gd name="connsiteX33" fmla="*/ 77078 w 8047921"/>
              <a:gd name="connsiteY33" fmla="*/ 3705028 h 6861482"/>
              <a:gd name="connsiteX34" fmla="*/ 31331 w 8047921"/>
              <a:gd name="connsiteY34" fmla="*/ 3445525 h 6861482"/>
              <a:gd name="connsiteX35" fmla="*/ 3341 w 8047921"/>
              <a:gd name="connsiteY35" fmla="*/ 3405686 h 6861482"/>
              <a:gd name="connsiteX36" fmla="*/ 0 w 8047921"/>
              <a:gd name="connsiteY36" fmla="*/ 3393684 h 6861482"/>
              <a:gd name="connsiteX37" fmla="*/ 5588 w 8047921"/>
              <a:gd name="connsiteY37" fmla="*/ 3363918 h 6861482"/>
              <a:gd name="connsiteX38" fmla="*/ 28563 w 8047921"/>
              <a:gd name="connsiteY38" fmla="*/ 3279721 h 6861482"/>
              <a:gd name="connsiteX39" fmla="*/ 31618 w 8047921"/>
              <a:gd name="connsiteY39" fmla="*/ 3274732 h 6861482"/>
              <a:gd name="connsiteX40" fmla="*/ 54143 w 8047921"/>
              <a:gd name="connsiteY40" fmla="*/ 3204655 h 6861482"/>
              <a:gd name="connsiteX41" fmla="*/ 54066 w 8047921"/>
              <a:gd name="connsiteY41" fmla="*/ 3198166 h 6861482"/>
              <a:gd name="connsiteX42" fmla="*/ 59893 w 8047921"/>
              <a:gd name="connsiteY42" fmla="*/ 3181568 h 6861482"/>
              <a:gd name="connsiteX43" fmla="*/ 182871 w 8047921"/>
              <a:gd name="connsiteY43" fmla="*/ 3024678 h 6861482"/>
              <a:gd name="connsiteX44" fmla="*/ 305944 w 8047921"/>
              <a:gd name="connsiteY44" fmla="*/ 2810127 h 6861482"/>
              <a:gd name="connsiteX45" fmla="*/ 326259 w 8047921"/>
              <a:gd name="connsiteY45" fmla="*/ 2596949 h 6861482"/>
              <a:gd name="connsiteX46" fmla="*/ 556280 w 8047921"/>
              <a:gd name="connsiteY46" fmla="*/ 2524080 h 6861482"/>
              <a:gd name="connsiteX47" fmla="*/ 358274 w 8047921"/>
              <a:gd name="connsiteY47" fmla="*/ 2014028 h 6861482"/>
              <a:gd name="connsiteX48" fmla="*/ 340119 w 8047921"/>
              <a:gd name="connsiteY48" fmla="*/ 1914129 h 6861482"/>
              <a:gd name="connsiteX49" fmla="*/ 478258 w 8047921"/>
              <a:gd name="connsiteY49" fmla="*/ 1606217 h 6861482"/>
              <a:gd name="connsiteX50" fmla="*/ 500664 w 8047921"/>
              <a:gd name="connsiteY50" fmla="*/ 1556554 h 6861482"/>
              <a:gd name="connsiteX51" fmla="*/ 551219 w 8047921"/>
              <a:gd name="connsiteY51" fmla="*/ 1459414 h 6861482"/>
              <a:gd name="connsiteX52" fmla="*/ 687152 w 8047921"/>
              <a:gd name="connsiteY52" fmla="*/ 1466109 h 6861482"/>
              <a:gd name="connsiteX53" fmla="*/ 619370 w 8047921"/>
              <a:gd name="connsiteY53" fmla="*/ 1372761 h 6861482"/>
              <a:gd name="connsiteX54" fmla="*/ 491520 w 8047921"/>
              <a:gd name="connsiteY54" fmla="*/ 1080052 h 6861482"/>
              <a:gd name="connsiteX55" fmla="*/ 589761 w 8047921"/>
              <a:gd name="connsiteY55" fmla="*/ 854014 h 6861482"/>
              <a:gd name="connsiteX56" fmla="*/ 617929 w 8047921"/>
              <a:gd name="connsiteY56" fmla="*/ 821285 h 6861482"/>
              <a:gd name="connsiteX57" fmla="*/ 583503 w 8047921"/>
              <a:gd name="connsiteY57" fmla="*/ 760897 h 6861482"/>
              <a:gd name="connsiteX58" fmla="*/ 515241 w 8047921"/>
              <a:gd name="connsiteY58" fmla="*/ 560313 h 6861482"/>
              <a:gd name="connsiteX59" fmla="*/ 480798 w 8047921"/>
              <a:gd name="connsiteY59" fmla="*/ 423850 h 6861482"/>
              <a:gd name="connsiteX60" fmla="*/ 436755 w 8047921"/>
              <a:gd name="connsiteY60" fmla="*/ 361124 h 6861482"/>
              <a:gd name="connsiteX61" fmla="*/ 428051 w 8047921"/>
              <a:gd name="connsiteY61" fmla="*/ 314763 h 6861482"/>
              <a:gd name="connsiteX62" fmla="*/ 457954 w 8047921"/>
              <a:gd name="connsiteY62" fmla="*/ 104693 h 6861482"/>
              <a:gd name="connsiteX63" fmla="*/ 472694 w 8047921"/>
              <a:gd name="connsiteY63" fmla="*/ 52392 h 6861482"/>
              <a:gd name="connsiteX64" fmla="*/ 512572 w 8047921"/>
              <a:gd name="connsiteY64" fmla="*/ 23688 h 686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047921" h="6861482">
                <a:moveTo>
                  <a:pt x="58769" y="4239616"/>
                </a:moveTo>
                <a:lnTo>
                  <a:pt x="58894" y="4240495"/>
                </a:lnTo>
                <a:cubicBezTo>
                  <a:pt x="59164" y="4242428"/>
                  <a:pt x="59171" y="4242505"/>
                  <a:pt x="59045" y="4241609"/>
                </a:cubicBezTo>
                <a:close/>
                <a:moveTo>
                  <a:pt x="527473" y="0"/>
                </a:moveTo>
                <a:lnTo>
                  <a:pt x="8047921" y="0"/>
                </a:lnTo>
                <a:lnTo>
                  <a:pt x="8047921" y="6861482"/>
                </a:lnTo>
                <a:lnTo>
                  <a:pt x="1319860" y="6861482"/>
                </a:lnTo>
                <a:lnTo>
                  <a:pt x="1297994" y="6831011"/>
                </a:lnTo>
                <a:cubicBezTo>
                  <a:pt x="1121436" y="6580901"/>
                  <a:pt x="1026069" y="6413841"/>
                  <a:pt x="1024504" y="6405892"/>
                </a:cubicBezTo>
                <a:cubicBezTo>
                  <a:pt x="995790" y="6256850"/>
                  <a:pt x="915502" y="6175982"/>
                  <a:pt x="843366" y="6082357"/>
                </a:cubicBezTo>
                <a:cubicBezTo>
                  <a:pt x="780556" y="6000311"/>
                  <a:pt x="713540" y="5913360"/>
                  <a:pt x="690198" y="5793573"/>
                </a:cubicBezTo>
                <a:cubicBezTo>
                  <a:pt x="659374" y="5634705"/>
                  <a:pt x="756440" y="5782527"/>
                  <a:pt x="777021" y="5729320"/>
                </a:cubicBezTo>
                <a:cubicBezTo>
                  <a:pt x="741019" y="5642157"/>
                  <a:pt x="683667" y="5556007"/>
                  <a:pt x="670606" y="5463560"/>
                </a:cubicBezTo>
                <a:cubicBezTo>
                  <a:pt x="624014" y="5129308"/>
                  <a:pt x="509280" y="4866180"/>
                  <a:pt x="332307" y="4640688"/>
                </a:cubicBezTo>
                <a:cubicBezTo>
                  <a:pt x="281557" y="4575550"/>
                  <a:pt x="249914" y="4473150"/>
                  <a:pt x="178764" y="4440302"/>
                </a:cubicBezTo>
                <a:cubicBezTo>
                  <a:pt x="144180" y="4424583"/>
                  <a:pt x="119969" y="4400506"/>
                  <a:pt x="102405" y="4371063"/>
                </a:cubicBezTo>
                <a:lnTo>
                  <a:pt x="82464" y="4327380"/>
                </a:lnTo>
                <a:lnTo>
                  <a:pt x="72595" y="4327380"/>
                </a:lnTo>
                <a:lnTo>
                  <a:pt x="71105" y="4319440"/>
                </a:lnTo>
                <a:cubicBezTo>
                  <a:pt x="68098" y="4300784"/>
                  <a:pt x="63569" y="4267782"/>
                  <a:pt x="63234" y="4265601"/>
                </a:cubicBezTo>
                <a:cubicBezTo>
                  <a:pt x="56185" y="4219786"/>
                  <a:pt x="57328" y="4229054"/>
                  <a:pt x="58391" y="4236887"/>
                </a:cubicBezTo>
                <a:lnTo>
                  <a:pt x="58769" y="4239616"/>
                </a:lnTo>
                <a:lnTo>
                  <a:pt x="57161" y="4228245"/>
                </a:lnTo>
                <a:lnTo>
                  <a:pt x="55444" y="4216187"/>
                </a:lnTo>
                <a:lnTo>
                  <a:pt x="57173" y="4216187"/>
                </a:lnTo>
                <a:lnTo>
                  <a:pt x="46978" y="4153970"/>
                </a:lnTo>
                <a:cubicBezTo>
                  <a:pt x="41098" y="4115040"/>
                  <a:pt x="34414" y="4076730"/>
                  <a:pt x="23198" y="4042035"/>
                </a:cubicBezTo>
                <a:lnTo>
                  <a:pt x="12577" y="4017890"/>
                </a:lnTo>
                <a:lnTo>
                  <a:pt x="144506" y="3860429"/>
                </a:lnTo>
                <a:cubicBezTo>
                  <a:pt x="103351" y="3777846"/>
                  <a:pt x="58276" y="3834526"/>
                  <a:pt x="22695" y="3800021"/>
                </a:cubicBezTo>
                <a:cubicBezTo>
                  <a:pt x="23786" y="3791627"/>
                  <a:pt x="23716" y="3781009"/>
                  <a:pt x="24220" y="3771718"/>
                </a:cubicBezTo>
                <a:lnTo>
                  <a:pt x="27584" y="3757935"/>
                </a:lnTo>
                <a:lnTo>
                  <a:pt x="33375" y="3747325"/>
                </a:lnTo>
                <a:lnTo>
                  <a:pt x="77078" y="3705028"/>
                </a:lnTo>
                <a:cubicBezTo>
                  <a:pt x="173055" y="3608961"/>
                  <a:pt x="158512" y="3588143"/>
                  <a:pt x="31331" y="3445525"/>
                </a:cubicBezTo>
                <a:cubicBezTo>
                  <a:pt x="18649" y="3431228"/>
                  <a:pt x="9488" y="3418102"/>
                  <a:pt x="3341" y="3405686"/>
                </a:cubicBezTo>
                <a:lnTo>
                  <a:pt x="0" y="3393684"/>
                </a:lnTo>
                <a:lnTo>
                  <a:pt x="5588" y="3363918"/>
                </a:lnTo>
                <a:lnTo>
                  <a:pt x="28563" y="3279721"/>
                </a:lnTo>
                <a:lnTo>
                  <a:pt x="31618" y="3274732"/>
                </a:lnTo>
                <a:cubicBezTo>
                  <a:pt x="41998" y="3256804"/>
                  <a:pt x="51127" y="3236251"/>
                  <a:pt x="54143" y="3204655"/>
                </a:cubicBezTo>
                <a:lnTo>
                  <a:pt x="54066" y="3198166"/>
                </a:lnTo>
                <a:lnTo>
                  <a:pt x="59893" y="3181568"/>
                </a:lnTo>
                <a:cubicBezTo>
                  <a:pt x="95562" y="3088781"/>
                  <a:pt x="138958" y="3020054"/>
                  <a:pt x="182871" y="3024678"/>
                </a:cubicBezTo>
                <a:cubicBezTo>
                  <a:pt x="138662" y="2798901"/>
                  <a:pt x="138662" y="2798901"/>
                  <a:pt x="305944" y="2810127"/>
                </a:cubicBezTo>
                <a:cubicBezTo>
                  <a:pt x="246290" y="2658988"/>
                  <a:pt x="247386" y="2624324"/>
                  <a:pt x="326259" y="2596949"/>
                </a:cubicBezTo>
                <a:cubicBezTo>
                  <a:pt x="402195" y="2570407"/>
                  <a:pt x="485357" y="2575904"/>
                  <a:pt x="556280" y="2524080"/>
                </a:cubicBezTo>
                <a:cubicBezTo>
                  <a:pt x="498302" y="2335317"/>
                  <a:pt x="486850" y="2130710"/>
                  <a:pt x="358274" y="2014028"/>
                </a:cubicBezTo>
                <a:cubicBezTo>
                  <a:pt x="338015" y="1995898"/>
                  <a:pt x="325730" y="1940125"/>
                  <a:pt x="340119" y="1914129"/>
                </a:cubicBezTo>
                <a:cubicBezTo>
                  <a:pt x="391157" y="1817105"/>
                  <a:pt x="329468" y="1592503"/>
                  <a:pt x="478258" y="1606217"/>
                </a:cubicBezTo>
                <a:cubicBezTo>
                  <a:pt x="496627" y="1607581"/>
                  <a:pt x="514137" y="1590108"/>
                  <a:pt x="500664" y="1556554"/>
                </a:cubicBezTo>
                <a:cubicBezTo>
                  <a:pt x="454384" y="1442049"/>
                  <a:pt x="514266" y="1463610"/>
                  <a:pt x="551219" y="1459414"/>
                </a:cubicBezTo>
                <a:cubicBezTo>
                  <a:pt x="595940" y="1454776"/>
                  <a:pt x="644530" y="1511622"/>
                  <a:pt x="687152" y="1466109"/>
                </a:cubicBezTo>
                <a:cubicBezTo>
                  <a:pt x="679388" y="1405223"/>
                  <a:pt x="643786" y="1397333"/>
                  <a:pt x="619370" y="1372761"/>
                </a:cubicBezTo>
                <a:cubicBezTo>
                  <a:pt x="548020" y="1300280"/>
                  <a:pt x="490448" y="1221065"/>
                  <a:pt x="491520" y="1080052"/>
                </a:cubicBezTo>
                <a:cubicBezTo>
                  <a:pt x="492222" y="966113"/>
                  <a:pt x="487698" y="864105"/>
                  <a:pt x="589761" y="854014"/>
                </a:cubicBezTo>
                <a:cubicBezTo>
                  <a:pt x="605798" y="852486"/>
                  <a:pt x="614435" y="839840"/>
                  <a:pt x="617929" y="821285"/>
                </a:cubicBezTo>
                <a:cubicBezTo>
                  <a:pt x="606975" y="799992"/>
                  <a:pt x="596528" y="778040"/>
                  <a:pt x="583503" y="760897"/>
                </a:cubicBezTo>
                <a:cubicBezTo>
                  <a:pt x="539748" y="704450"/>
                  <a:pt x="526482" y="633687"/>
                  <a:pt x="515241" y="560313"/>
                </a:cubicBezTo>
                <a:cubicBezTo>
                  <a:pt x="508001" y="513531"/>
                  <a:pt x="499292" y="467166"/>
                  <a:pt x="480798" y="423850"/>
                </a:cubicBezTo>
                <a:cubicBezTo>
                  <a:pt x="469533" y="397046"/>
                  <a:pt x="455191" y="375704"/>
                  <a:pt x="436755" y="361124"/>
                </a:cubicBezTo>
                <a:cubicBezTo>
                  <a:pt x="420701" y="347903"/>
                  <a:pt x="416284" y="334407"/>
                  <a:pt x="428051" y="314763"/>
                </a:cubicBezTo>
                <a:cubicBezTo>
                  <a:pt x="461326" y="258432"/>
                  <a:pt x="476043" y="191375"/>
                  <a:pt x="457954" y="104693"/>
                </a:cubicBezTo>
                <a:cubicBezTo>
                  <a:pt x="452484" y="78523"/>
                  <a:pt x="457495" y="58007"/>
                  <a:pt x="472694" y="52392"/>
                </a:cubicBezTo>
                <a:cubicBezTo>
                  <a:pt x="488509" y="46345"/>
                  <a:pt x="501512" y="36363"/>
                  <a:pt x="512572" y="236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F62A8E85-74EE-0037-186F-B01EA71067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875954"/>
              </p:ext>
            </p:extLst>
          </p:nvPr>
        </p:nvGraphicFramePr>
        <p:xfrm>
          <a:off x="5550568" y="713312"/>
          <a:ext cx="5803231" cy="5494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4608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070" y="1780058"/>
            <a:ext cx="3781618" cy="289914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0E648-410C-8E55-0B5F-66483287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2620477"/>
            <a:ext cx="3010737" cy="1497475"/>
          </a:xfrm>
        </p:spPr>
        <p:txBody>
          <a:bodyPr>
            <a:normAutofit/>
          </a:bodyPr>
          <a:lstStyle/>
          <a:p>
            <a:r>
              <a:rPr lang="en-GB" sz="2800" b="1"/>
              <a:t>Why this matters</a:t>
            </a:r>
            <a:br>
              <a:rPr lang="en-GB" sz="2800"/>
            </a:br>
            <a:endParaRPr lang="en-US" sz="280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20528727-A146-128A-63F7-5F919E0360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006091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7977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8FD1E94-B12F-434F-8027-5DBEAC55A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670B7-9507-9A2A-F7D1-7780AEE9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What children need to hear</a:t>
            </a:r>
            <a:endParaRPr lang="en-US" dirty="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C9ECF042-86C1-6A96-C5A5-3B8761B600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7318685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4254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FD1E94-B12F-434F-8027-5DBEAC55A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AD9A0-0604-7F09-D800-A3FC4DB2B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Children are far more likely to speak up if: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9AE886-6849-12B9-0F4C-AB7100B948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510831"/>
              </p:ext>
            </p:extLst>
          </p:nvPr>
        </p:nvGraphicFramePr>
        <p:xfrm>
          <a:off x="-663880" y="1202499"/>
          <a:ext cx="12676339" cy="5743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8832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lue megaphone on blue background">
            <a:extLst>
              <a:ext uri="{FF2B5EF4-FFF2-40B4-BE49-F238E27FC236}">
                <a16:creationId xmlns:a16="http://schemas.microsoft.com/office/drawing/2014/main" id="{76A5E714-466C-A614-3F94-FB7F262A58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9" b="2373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  <a:effectLst>
            <a:outerShdw blurRad="50800" dist="50800" dir="27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B135CB4-9AC4-4D27-ACB7-3A820A6E7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rgbClr val="4BE2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3621DDF-2E72-8410-B2B9-60B293998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38986" y="3547277"/>
            <a:ext cx="4452181" cy="13416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“Your reaction matters more than the problem itself.”</a:t>
            </a:r>
          </a:p>
        </p:txBody>
      </p:sp>
    </p:spTree>
    <p:extLst>
      <p:ext uri="{BB962C8B-B14F-4D97-AF65-F5344CB8AC3E}">
        <p14:creationId xmlns:p14="http://schemas.microsoft.com/office/powerpoint/2010/main" val="328352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7B64F96C-74C9-D903-081D-E31DAB637E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2766921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7829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8FD1E94-B12F-434F-8027-5DBEAC55A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6DD5B7C8-02BD-057B-1E87-9AD83538E0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527688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7809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F44CA1B0-3F24-CF88-8268-A1506F0210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5703834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3940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95DA1D8-E874-4205-B6D5-557E0C072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escue buoy floating at sea">
            <a:extLst>
              <a:ext uri="{FF2B5EF4-FFF2-40B4-BE49-F238E27FC236}">
                <a16:creationId xmlns:a16="http://schemas.microsoft.com/office/drawing/2014/main" id="{5161EAF9-A21A-9AF5-9C74-C51773EFE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5712609" y="3740816"/>
                </a:moveTo>
                <a:cubicBezTo>
                  <a:pt x="5738974" y="3758821"/>
                  <a:pt x="5765337" y="3776826"/>
                  <a:pt x="5791702" y="3794831"/>
                </a:cubicBezTo>
                <a:cubicBezTo>
                  <a:pt x="5776911" y="3790330"/>
                  <a:pt x="5760836" y="3785829"/>
                  <a:pt x="5745403" y="3781327"/>
                </a:cubicBezTo>
                <a:cubicBezTo>
                  <a:pt x="5732542" y="3770394"/>
                  <a:pt x="5719038" y="3760108"/>
                  <a:pt x="5706178" y="3748531"/>
                </a:cubicBezTo>
                <a:cubicBezTo>
                  <a:pt x="5708106" y="3745959"/>
                  <a:pt x="5710678" y="3743389"/>
                  <a:pt x="5712609" y="3740816"/>
                </a:cubicBezTo>
                <a:close/>
                <a:moveTo>
                  <a:pt x="6185882" y="2838635"/>
                </a:moveTo>
                <a:cubicBezTo>
                  <a:pt x="6344070" y="2946665"/>
                  <a:pt x="6502257" y="3055338"/>
                  <a:pt x="6660444" y="3163369"/>
                </a:cubicBezTo>
                <a:cubicBezTo>
                  <a:pt x="6657871" y="3165941"/>
                  <a:pt x="6655942" y="3168513"/>
                  <a:pt x="6653370" y="3171086"/>
                </a:cubicBezTo>
                <a:cubicBezTo>
                  <a:pt x="6479751" y="3079774"/>
                  <a:pt x="6315776" y="2978175"/>
                  <a:pt x="6185882" y="283863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164490"/>
                </a:lnTo>
                <a:lnTo>
                  <a:pt x="11988395" y="3196744"/>
                </a:lnTo>
                <a:cubicBezTo>
                  <a:pt x="11473771" y="3266864"/>
                  <a:pt x="10861963" y="3302908"/>
                  <a:pt x="10185568" y="3253395"/>
                </a:cubicBezTo>
                <a:cubicBezTo>
                  <a:pt x="10116120" y="3248250"/>
                  <a:pt x="10050531" y="3245034"/>
                  <a:pt x="9983655" y="3242463"/>
                </a:cubicBezTo>
                <a:cubicBezTo>
                  <a:pt x="9392061" y="3216097"/>
                  <a:pt x="8811401" y="3203236"/>
                  <a:pt x="8566404" y="3171728"/>
                </a:cubicBezTo>
                <a:cubicBezTo>
                  <a:pt x="8374779" y="3146650"/>
                  <a:pt x="7394792" y="2934448"/>
                  <a:pt x="7107354" y="2755040"/>
                </a:cubicBezTo>
                <a:cubicBezTo>
                  <a:pt x="6813486" y="2571132"/>
                  <a:pt x="6536339" y="2367932"/>
                  <a:pt x="6260475" y="2164090"/>
                </a:cubicBezTo>
                <a:cubicBezTo>
                  <a:pt x="6140870" y="2075993"/>
                  <a:pt x="6013549" y="1995614"/>
                  <a:pt x="5905518" y="1894658"/>
                </a:cubicBezTo>
                <a:cubicBezTo>
                  <a:pt x="5797490" y="1793059"/>
                  <a:pt x="5694605" y="1687600"/>
                  <a:pt x="5577572" y="1593717"/>
                </a:cubicBezTo>
                <a:cubicBezTo>
                  <a:pt x="5544133" y="1566709"/>
                  <a:pt x="5510696" y="1537773"/>
                  <a:pt x="5461824" y="1533271"/>
                </a:cubicBezTo>
                <a:cubicBezTo>
                  <a:pt x="5450893" y="1531985"/>
                  <a:pt x="5439318" y="1532628"/>
                  <a:pt x="5428386" y="1533913"/>
                </a:cubicBezTo>
                <a:cubicBezTo>
                  <a:pt x="5416169" y="1535200"/>
                  <a:pt x="5406523" y="1541630"/>
                  <a:pt x="5402021" y="1552562"/>
                </a:cubicBezTo>
                <a:cubicBezTo>
                  <a:pt x="5397521" y="1564781"/>
                  <a:pt x="5405238" y="1571853"/>
                  <a:pt x="5414239" y="1578283"/>
                </a:cubicBezTo>
                <a:cubicBezTo>
                  <a:pt x="5420670" y="1582785"/>
                  <a:pt x="5427099" y="1589859"/>
                  <a:pt x="5435459" y="1591144"/>
                </a:cubicBezTo>
                <a:cubicBezTo>
                  <a:pt x="5488833" y="1598861"/>
                  <a:pt x="5508766" y="1638086"/>
                  <a:pt x="5533844" y="1672809"/>
                </a:cubicBezTo>
                <a:cubicBezTo>
                  <a:pt x="5544776" y="1687600"/>
                  <a:pt x="5556350" y="1699175"/>
                  <a:pt x="5536417" y="1720394"/>
                </a:cubicBezTo>
                <a:cubicBezTo>
                  <a:pt x="5519055" y="1739042"/>
                  <a:pt x="5537059" y="1748689"/>
                  <a:pt x="5555063" y="1753834"/>
                </a:cubicBezTo>
                <a:cubicBezTo>
                  <a:pt x="5580142" y="1760906"/>
                  <a:pt x="5609722" y="1759621"/>
                  <a:pt x="5638015" y="1782770"/>
                </a:cubicBezTo>
                <a:cubicBezTo>
                  <a:pt x="5531915" y="1784699"/>
                  <a:pt x="5486902" y="1723611"/>
                  <a:pt x="5438676" y="1667022"/>
                </a:cubicBezTo>
                <a:cubicBezTo>
                  <a:pt x="5420670" y="1646446"/>
                  <a:pt x="5408453" y="1622010"/>
                  <a:pt x="5393019" y="1598861"/>
                </a:cubicBezTo>
                <a:cubicBezTo>
                  <a:pt x="5373728" y="1570568"/>
                  <a:pt x="5351221" y="1569281"/>
                  <a:pt x="5322928" y="1594359"/>
                </a:cubicBezTo>
                <a:cubicBezTo>
                  <a:pt x="5297850" y="1616865"/>
                  <a:pt x="5285633" y="1614937"/>
                  <a:pt x="5277274" y="1584070"/>
                </a:cubicBezTo>
                <a:cubicBezTo>
                  <a:pt x="5264412" y="1535843"/>
                  <a:pt x="5234831" y="1501763"/>
                  <a:pt x="5184674" y="1484401"/>
                </a:cubicBezTo>
                <a:cubicBezTo>
                  <a:pt x="5179209" y="1482471"/>
                  <a:pt x="5173101" y="1479417"/>
                  <a:pt x="5167072" y="1478372"/>
                </a:cubicBezTo>
                <a:cubicBezTo>
                  <a:pt x="5161044" y="1477327"/>
                  <a:pt x="5155097" y="1478292"/>
                  <a:pt x="5149951" y="1484401"/>
                </a:cubicBezTo>
                <a:cubicBezTo>
                  <a:pt x="5140950" y="1494688"/>
                  <a:pt x="5148664" y="1506907"/>
                  <a:pt x="5155097" y="1515909"/>
                </a:cubicBezTo>
                <a:cubicBezTo>
                  <a:pt x="5166670" y="1531985"/>
                  <a:pt x="5176959" y="1547417"/>
                  <a:pt x="5181461" y="1566709"/>
                </a:cubicBezTo>
                <a:cubicBezTo>
                  <a:pt x="5184674" y="1579570"/>
                  <a:pt x="5187891" y="1593717"/>
                  <a:pt x="5178887" y="1603361"/>
                </a:cubicBezTo>
                <a:cubicBezTo>
                  <a:pt x="5141592" y="1644516"/>
                  <a:pt x="5168600" y="1663807"/>
                  <a:pt x="5200752" y="1685671"/>
                </a:cubicBezTo>
                <a:cubicBezTo>
                  <a:pt x="5245120" y="1715251"/>
                  <a:pt x="5262482" y="1758976"/>
                  <a:pt x="5252195" y="1811063"/>
                </a:cubicBezTo>
                <a:cubicBezTo>
                  <a:pt x="5248335" y="1832284"/>
                  <a:pt x="5250909" y="1845143"/>
                  <a:pt x="5277274" y="1844501"/>
                </a:cubicBezTo>
                <a:cubicBezTo>
                  <a:pt x="5287560" y="1844501"/>
                  <a:pt x="5290133" y="1851575"/>
                  <a:pt x="5293993" y="1859290"/>
                </a:cubicBezTo>
                <a:cubicBezTo>
                  <a:pt x="5376299" y="2041270"/>
                  <a:pt x="5495262" y="2200743"/>
                  <a:pt x="5634802" y="2347356"/>
                </a:cubicBezTo>
                <a:cubicBezTo>
                  <a:pt x="5747976" y="2466318"/>
                  <a:pt x="5872725" y="2573704"/>
                  <a:pt x="6001975" y="2677877"/>
                </a:cubicBezTo>
                <a:cubicBezTo>
                  <a:pt x="6005832" y="2681092"/>
                  <a:pt x="6009691" y="2684949"/>
                  <a:pt x="6011621" y="2691379"/>
                </a:cubicBezTo>
                <a:cubicBezTo>
                  <a:pt x="5950533" y="2678520"/>
                  <a:pt x="5897804" y="2652154"/>
                  <a:pt x="5847002" y="2622575"/>
                </a:cubicBezTo>
                <a:cubicBezTo>
                  <a:pt x="5711965" y="2544125"/>
                  <a:pt x="5598147" y="2442525"/>
                  <a:pt x="5483045" y="2342854"/>
                </a:cubicBezTo>
                <a:cubicBezTo>
                  <a:pt x="5412953" y="2281765"/>
                  <a:pt x="5340933" y="2222606"/>
                  <a:pt x="5263769" y="2168592"/>
                </a:cubicBezTo>
                <a:cubicBezTo>
                  <a:pt x="5250909" y="2159588"/>
                  <a:pt x="5241905" y="2148014"/>
                  <a:pt x="5232904" y="2136439"/>
                </a:cubicBezTo>
                <a:cubicBezTo>
                  <a:pt x="5227759" y="2130010"/>
                  <a:pt x="5221329" y="2124222"/>
                  <a:pt x="5211040" y="2126795"/>
                </a:cubicBezTo>
                <a:cubicBezTo>
                  <a:pt x="5198180" y="2130010"/>
                  <a:pt x="5196893" y="2139654"/>
                  <a:pt x="5195606" y="2149301"/>
                </a:cubicBezTo>
                <a:cubicBezTo>
                  <a:pt x="5191749" y="2180166"/>
                  <a:pt x="5200108" y="2207817"/>
                  <a:pt x="5216185" y="2234181"/>
                </a:cubicBezTo>
                <a:cubicBezTo>
                  <a:pt x="5257983" y="2301699"/>
                  <a:pt x="5319713" y="2353786"/>
                  <a:pt x="5383373" y="2403300"/>
                </a:cubicBezTo>
                <a:cubicBezTo>
                  <a:pt x="5465682" y="2466961"/>
                  <a:pt x="5545418" y="2533193"/>
                  <a:pt x="5618083" y="2605857"/>
                </a:cubicBezTo>
                <a:cubicBezTo>
                  <a:pt x="5623226" y="2611001"/>
                  <a:pt x="5632871" y="2614216"/>
                  <a:pt x="5629656" y="2629005"/>
                </a:cubicBezTo>
                <a:cubicBezTo>
                  <a:pt x="5584001" y="2594925"/>
                  <a:pt x="5540917" y="2561487"/>
                  <a:pt x="5497192" y="2529334"/>
                </a:cubicBezTo>
                <a:cubicBezTo>
                  <a:pt x="5454108" y="2497183"/>
                  <a:pt x="5410380" y="2465031"/>
                  <a:pt x="5367298" y="2433523"/>
                </a:cubicBezTo>
                <a:cubicBezTo>
                  <a:pt x="5357008" y="2425806"/>
                  <a:pt x="5346076" y="2414874"/>
                  <a:pt x="5331288" y="2424520"/>
                </a:cubicBezTo>
                <a:cubicBezTo>
                  <a:pt x="5315856" y="2434165"/>
                  <a:pt x="5317785" y="2450242"/>
                  <a:pt x="5321643" y="2463101"/>
                </a:cubicBezTo>
                <a:cubicBezTo>
                  <a:pt x="5333859" y="2501041"/>
                  <a:pt x="5355081" y="2534479"/>
                  <a:pt x="5383373" y="2564059"/>
                </a:cubicBezTo>
                <a:cubicBezTo>
                  <a:pt x="5479829" y="2661801"/>
                  <a:pt x="5591073" y="2746038"/>
                  <a:pt x="5694605" y="2837349"/>
                </a:cubicBezTo>
                <a:cubicBezTo>
                  <a:pt x="5750548" y="2886864"/>
                  <a:pt x="5801990" y="2939593"/>
                  <a:pt x="5850861" y="2994249"/>
                </a:cubicBezTo>
                <a:cubicBezTo>
                  <a:pt x="5861793" y="3006469"/>
                  <a:pt x="5861149" y="3018043"/>
                  <a:pt x="5857934" y="3032189"/>
                </a:cubicBezTo>
                <a:cubicBezTo>
                  <a:pt x="5845076" y="3089421"/>
                  <a:pt x="5865008" y="3108711"/>
                  <a:pt x="5929311" y="3097780"/>
                </a:cubicBezTo>
                <a:cubicBezTo>
                  <a:pt x="5949246" y="3094563"/>
                  <a:pt x="5962750" y="3097780"/>
                  <a:pt x="5974966" y="3111282"/>
                </a:cubicBezTo>
                <a:cubicBezTo>
                  <a:pt x="6122866" y="3278472"/>
                  <a:pt x="6297771" y="3419297"/>
                  <a:pt x="6488753" y="3544689"/>
                </a:cubicBezTo>
                <a:cubicBezTo>
                  <a:pt x="6566560" y="3595488"/>
                  <a:pt x="6646940" y="3643718"/>
                  <a:pt x="6728605" y="3688730"/>
                </a:cubicBezTo>
                <a:cubicBezTo>
                  <a:pt x="6728605" y="3691945"/>
                  <a:pt x="6728605" y="3695804"/>
                  <a:pt x="6728605" y="3699019"/>
                </a:cubicBezTo>
                <a:cubicBezTo>
                  <a:pt x="6727962" y="3703519"/>
                  <a:pt x="6727320" y="3706091"/>
                  <a:pt x="6726677" y="3709950"/>
                </a:cubicBezTo>
                <a:cubicBezTo>
                  <a:pt x="6611573" y="3640502"/>
                  <a:pt x="6497754" y="3569125"/>
                  <a:pt x="6386510" y="3493890"/>
                </a:cubicBezTo>
                <a:cubicBezTo>
                  <a:pt x="6084927" y="3290048"/>
                  <a:pt x="5796845" y="3071415"/>
                  <a:pt x="5504264" y="2857926"/>
                </a:cubicBezTo>
                <a:cubicBezTo>
                  <a:pt x="5405879" y="2785906"/>
                  <a:pt x="5328073" y="2693952"/>
                  <a:pt x="5239333" y="2612929"/>
                </a:cubicBezTo>
                <a:cubicBezTo>
                  <a:pt x="5180174" y="2558915"/>
                  <a:pt x="5123586" y="2502328"/>
                  <a:pt x="5054783" y="2457958"/>
                </a:cubicBezTo>
                <a:cubicBezTo>
                  <a:pt x="5026489" y="2439952"/>
                  <a:pt x="4996909" y="2423876"/>
                  <a:pt x="4958969" y="2428378"/>
                </a:cubicBezTo>
                <a:cubicBezTo>
                  <a:pt x="4944180" y="2430308"/>
                  <a:pt x="4927460" y="2434165"/>
                  <a:pt x="4922316" y="2450884"/>
                </a:cubicBezTo>
                <a:cubicBezTo>
                  <a:pt x="4917814" y="2467603"/>
                  <a:pt x="4931318" y="2475320"/>
                  <a:pt x="4943538" y="2482393"/>
                </a:cubicBezTo>
                <a:cubicBezTo>
                  <a:pt x="4946752" y="2484322"/>
                  <a:pt x="4949967" y="2486895"/>
                  <a:pt x="4953183" y="2486895"/>
                </a:cubicBezTo>
                <a:cubicBezTo>
                  <a:pt x="5014271" y="2490752"/>
                  <a:pt x="5028418" y="2539623"/>
                  <a:pt x="5057355" y="2574991"/>
                </a:cubicBezTo>
                <a:cubicBezTo>
                  <a:pt x="5066357" y="2585923"/>
                  <a:pt x="5066999" y="2596854"/>
                  <a:pt x="5057355" y="2609714"/>
                </a:cubicBezTo>
                <a:cubicBezTo>
                  <a:pt x="5039991" y="2632863"/>
                  <a:pt x="5052210" y="2643152"/>
                  <a:pt x="5075359" y="2649582"/>
                </a:cubicBezTo>
                <a:cubicBezTo>
                  <a:pt x="5098507" y="2656013"/>
                  <a:pt x="5123586" y="2657941"/>
                  <a:pt x="5148664" y="2672732"/>
                </a:cubicBezTo>
                <a:cubicBezTo>
                  <a:pt x="5108797" y="2684949"/>
                  <a:pt x="5081147" y="2672090"/>
                  <a:pt x="5055425" y="2656013"/>
                </a:cubicBezTo>
                <a:cubicBezTo>
                  <a:pt x="4997552" y="2620646"/>
                  <a:pt x="4960257" y="2568559"/>
                  <a:pt x="4924888" y="2515188"/>
                </a:cubicBezTo>
                <a:cubicBezTo>
                  <a:pt x="4917814" y="2504899"/>
                  <a:pt x="4912027" y="2493324"/>
                  <a:pt x="4902382" y="2484965"/>
                </a:cubicBezTo>
                <a:cubicBezTo>
                  <a:pt x="4884376" y="2468246"/>
                  <a:pt x="4865085" y="2466318"/>
                  <a:pt x="4843224" y="2486895"/>
                </a:cubicBezTo>
                <a:cubicBezTo>
                  <a:pt x="4814285" y="2513902"/>
                  <a:pt x="4803998" y="2511973"/>
                  <a:pt x="4794352" y="2477250"/>
                </a:cubicBezTo>
                <a:cubicBezTo>
                  <a:pt x="4781490" y="2430308"/>
                  <a:pt x="4752554" y="2397512"/>
                  <a:pt x="4703040" y="2380151"/>
                </a:cubicBezTo>
                <a:cubicBezTo>
                  <a:pt x="4692753" y="2376292"/>
                  <a:pt x="4681821" y="2371147"/>
                  <a:pt x="4670890" y="2379507"/>
                </a:cubicBezTo>
                <a:cubicBezTo>
                  <a:pt x="4659315" y="2389153"/>
                  <a:pt x="4667030" y="2398798"/>
                  <a:pt x="4671532" y="2407802"/>
                </a:cubicBezTo>
                <a:cubicBezTo>
                  <a:pt x="4677962" y="2421948"/>
                  <a:pt x="4685679" y="2436095"/>
                  <a:pt x="4691466" y="2450884"/>
                </a:cubicBezTo>
                <a:cubicBezTo>
                  <a:pt x="4701755" y="2474677"/>
                  <a:pt x="4703685" y="2499756"/>
                  <a:pt x="4684393" y="2522904"/>
                </a:cubicBezTo>
                <a:cubicBezTo>
                  <a:pt x="4670245" y="2539623"/>
                  <a:pt x="4671532" y="2550555"/>
                  <a:pt x="4690181" y="2562130"/>
                </a:cubicBezTo>
                <a:cubicBezTo>
                  <a:pt x="4749983" y="2598140"/>
                  <a:pt x="4787922" y="2645081"/>
                  <a:pt x="4767344" y="2718387"/>
                </a:cubicBezTo>
                <a:cubicBezTo>
                  <a:pt x="4764130" y="2728676"/>
                  <a:pt x="4767988" y="2738965"/>
                  <a:pt x="4780205" y="2738321"/>
                </a:cubicBezTo>
                <a:cubicBezTo>
                  <a:pt x="4807214" y="2736393"/>
                  <a:pt x="4811713" y="2753112"/>
                  <a:pt x="4819430" y="2770474"/>
                </a:cubicBezTo>
                <a:cubicBezTo>
                  <a:pt x="4894666" y="2937020"/>
                  <a:pt x="5003339" y="3082346"/>
                  <a:pt x="5128730" y="3218670"/>
                </a:cubicBezTo>
                <a:cubicBezTo>
                  <a:pt x="5252837" y="3353709"/>
                  <a:pt x="5392376" y="3474599"/>
                  <a:pt x="5540917" y="3590345"/>
                </a:cubicBezTo>
                <a:cubicBezTo>
                  <a:pt x="5499119" y="3586487"/>
                  <a:pt x="5445104" y="3562695"/>
                  <a:pt x="5393019" y="3535044"/>
                </a:cubicBezTo>
                <a:cubicBezTo>
                  <a:pt x="5255410" y="3461095"/>
                  <a:pt x="5142235" y="3360781"/>
                  <a:pt x="5027131" y="3262397"/>
                </a:cubicBezTo>
                <a:cubicBezTo>
                  <a:pt x="4946752" y="3193592"/>
                  <a:pt x="4868302" y="3122858"/>
                  <a:pt x="4778275" y="3063697"/>
                </a:cubicBezTo>
                <a:cubicBezTo>
                  <a:pt x="4767988" y="3057268"/>
                  <a:pt x="4760914" y="3048908"/>
                  <a:pt x="4755127" y="3038619"/>
                </a:cubicBezTo>
                <a:cubicBezTo>
                  <a:pt x="4749983" y="3029617"/>
                  <a:pt x="4742265" y="3021258"/>
                  <a:pt x="4728763" y="3025115"/>
                </a:cubicBezTo>
                <a:cubicBezTo>
                  <a:pt x="4715259" y="3029617"/>
                  <a:pt x="4713973" y="3041192"/>
                  <a:pt x="4713973" y="3051481"/>
                </a:cubicBezTo>
                <a:cubicBezTo>
                  <a:pt x="4715902" y="3090063"/>
                  <a:pt x="4726833" y="3124786"/>
                  <a:pt x="4750625" y="3155652"/>
                </a:cubicBezTo>
                <a:cubicBezTo>
                  <a:pt x="4796924" y="3217385"/>
                  <a:pt x="4858656" y="3265612"/>
                  <a:pt x="4920386" y="3313839"/>
                </a:cubicBezTo>
                <a:cubicBezTo>
                  <a:pt x="5005911" y="3380072"/>
                  <a:pt x="5085005" y="3452092"/>
                  <a:pt x="5156382" y="3532472"/>
                </a:cubicBezTo>
                <a:cubicBezTo>
                  <a:pt x="5104940" y="3493247"/>
                  <a:pt x="5053495" y="3453378"/>
                  <a:pt x="5001409" y="3414153"/>
                </a:cubicBezTo>
                <a:cubicBezTo>
                  <a:pt x="4962184" y="3384574"/>
                  <a:pt x="4921673" y="3356279"/>
                  <a:pt x="4881806" y="3327343"/>
                </a:cubicBezTo>
                <a:cubicBezTo>
                  <a:pt x="4872159" y="3320270"/>
                  <a:pt x="4861870" y="3312554"/>
                  <a:pt x="4848368" y="3322198"/>
                </a:cubicBezTo>
                <a:cubicBezTo>
                  <a:pt x="4836149" y="3330558"/>
                  <a:pt x="4838079" y="3342777"/>
                  <a:pt x="4840652" y="3354351"/>
                </a:cubicBezTo>
                <a:cubicBezTo>
                  <a:pt x="4850297" y="3400006"/>
                  <a:pt x="4877304" y="3436659"/>
                  <a:pt x="4910742" y="3469454"/>
                </a:cubicBezTo>
                <a:cubicBezTo>
                  <a:pt x="4951252" y="3508679"/>
                  <a:pt x="4993695" y="3545976"/>
                  <a:pt x="5037419" y="3583272"/>
                </a:cubicBezTo>
                <a:cubicBezTo>
                  <a:pt x="4990479" y="3572983"/>
                  <a:pt x="4943538" y="3562695"/>
                  <a:pt x="4896595" y="3554336"/>
                </a:cubicBezTo>
                <a:cubicBezTo>
                  <a:pt x="4917814" y="3628927"/>
                  <a:pt x="4967328" y="3643718"/>
                  <a:pt x="5011699" y="3655292"/>
                </a:cubicBezTo>
                <a:cubicBezTo>
                  <a:pt x="5071502" y="3670081"/>
                  <a:pt x="5128730" y="3688730"/>
                  <a:pt x="5185319" y="3709950"/>
                </a:cubicBezTo>
                <a:cubicBezTo>
                  <a:pt x="5209111" y="3731170"/>
                  <a:pt x="5232904" y="3751748"/>
                  <a:pt x="5256052" y="3773610"/>
                </a:cubicBezTo>
                <a:cubicBezTo>
                  <a:pt x="5279845" y="3796118"/>
                  <a:pt x="5302352" y="3818624"/>
                  <a:pt x="5324859" y="3842415"/>
                </a:cubicBezTo>
                <a:cubicBezTo>
                  <a:pt x="5340933" y="3859776"/>
                  <a:pt x="5360224" y="3874568"/>
                  <a:pt x="5341576" y="3904146"/>
                </a:cubicBezTo>
                <a:cubicBezTo>
                  <a:pt x="5333217" y="3917650"/>
                  <a:pt x="5387873" y="3990958"/>
                  <a:pt x="5405238" y="3995458"/>
                </a:cubicBezTo>
                <a:cubicBezTo>
                  <a:pt x="5407809" y="3996100"/>
                  <a:pt x="5410380" y="3996745"/>
                  <a:pt x="5412310" y="3996745"/>
                </a:cubicBezTo>
                <a:cubicBezTo>
                  <a:pt x="5449607" y="3994173"/>
                  <a:pt x="5457967" y="4016036"/>
                  <a:pt x="5458608" y="4043687"/>
                </a:cubicBezTo>
                <a:cubicBezTo>
                  <a:pt x="5459252" y="4070693"/>
                  <a:pt x="5452823" y="4104131"/>
                  <a:pt x="5503621" y="4090627"/>
                </a:cubicBezTo>
                <a:cubicBezTo>
                  <a:pt x="5509408" y="4089342"/>
                  <a:pt x="5510696" y="4093199"/>
                  <a:pt x="5513266" y="4097701"/>
                </a:cubicBezTo>
                <a:cubicBezTo>
                  <a:pt x="5568568" y="4212804"/>
                  <a:pt x="5661808" y="4301543"/>
                  <a:pt x="5753762" y="4390282"/>
                </a:cubicBezTo>
                <a:cubicBezTo>
                  <a:pt x="5758907" y="4394784"/>
                  <a:pt x="5764052" y="4399285"/>
                  <a:pt x="5769195" y="4403786"/>
                </a:cubicBezTo>
                <a:cubicBezTo>
                  <a:pt x="5672741" y="4381280"/>
                  <a:pt x="5354436" y="4352342"/>
                  <a:pt x="5261196" y="4361989"/>
                </a:cubicBezTo>
                <a:cubicBezTo>
                  <a:pt x="5178245" y="4370349"/>
                  <a:pt x="4709472" y="4230167"/>
                  <a:pt x="4612374" y="4147215"/>
                </a:cubicBezTo>
                <a:cubicBezTo>
                  <a:pt x="4598869" y="4212161"/>
                  <a:pt x="4627806" y="4237882"/>
                  <a:pt x="4650956" y="4267463"/>
                </a:cubicBezTo>
                <a:cubicBezTo>
                  <a:pt x="4683749" y="4309260"/>
                  <a:pt x="4688895" y="4338840"/>
                  <a:pt x="4627162" y="4372278"/>
                </a:cubicBezTo>
                <a:cubicBezTo>
                  <a:pt x="4450327" y="4467447"/>
                  <a:pt x="4452257" y="4470662"/>
                  <a:pt x="4618160" y="4599911"/>
                </a:cubicBezTo>
                <a:cubicBezTo>
                  <a:pt x="4625877" y="4605700"/>
                  <a:pt x="4622019" y="4624347"/>
                  <a:pt x="4623948" y="4637209"/>
                </a:cubicBezTo>
                <a:cubicBezTo>
                  <a:pt x="4580863" y="4656500"/>
                  <a:pt x="4530064" y="4606343"/>
                  <a:pt x="4478622" y="4660357"/>
                </a:cubicBezTo>
                <a:cubicBezTo>
                  <a:pt x="4700468" y="4897637"/>
                  <a:pt x="5038064" y="5123344"/>
                  <a:pt x="5344150" y="5301466"/>
                </a:cubicBezTo>
                <a:cubicBezTo>
                  <a:pt x="5096581" y="5359982"/>
                  <a:pt x="4948037" y="5154210"/>
                  <a:pt x="4766058" y="5180574"/>
                </a:cubicBezTo>
                <a:cubicBezTo>
                  <a:pt x="4675390" y="5244877"/>
                  <a:pt x="4945465" y="5349050"/>
                  <a:pt x="4687609" y="5379273"/>
                </a:cubicBezTo>
                <a:cubicBezTo>
                  <a:pt x="4799496" y="5435860"/>
                  <a:pt x="4882449" y="5491161"/>
                  <a:pt x="4959611" y="5556107"/>
                </a:cubicBezTo>
                <a:cubicBezTo>
                  <a:pt x="5096581" y="5672497"/>
                  <a:pt x="5123586" y="5749662"/>
                  <a:pt x="5060571" y="5905920"/>
                </a:cubicBezTo>
                <a:cubicBezTo>
                  <a:pt x="5018773" y="6008805"/>
                  <a:pt x="4958326" y="6103332"/>
                  <a:pt x="5011699" y="6226152"/>
                </a:cubicBezTo>
                <a:cubicBezTo>
                  <a:pt x="5048351" y="6310389"/>
                  <a:pt x="5034204" y="6365690"/>
                  <a:pt x="4895308" y="6327750"/>
                </a:cubicBezTo>
                <a:cubicBezTo>
                  <a:pt x="4745482" y="6287240"/>
                  <a:pt x="4688895" y="6363118"/>
                  <a:pt x="4726833" y="6510373"/>
                </a:cubicBezTo>
                <a:cubicBezTo>
                  <a:pt x="4751269" y="6604900"/>
                  <a:pt x="4725546" y="6634480"/>
                  <a:pt x="4622661" y="6623548"/>
                </a:cubicBezTo>
                <a:cubicBezTo>
                  <a:pt x="4508843" y="6611330"/>
                  <a:pt x="4400814" y="6549598"/>
                  <a:pt x="4259989" y="6579179"/>
                </a:cubicBezTo>
                <a:cubicBezTo>
                  <a:pt x="4358453" y="6729972"/>
                  <a:pt x="4554892" y="6711403"/>
                  <a:pt x="4690343" y="6814255"/>
                </a:cubicBezTo>
                <a:lnTo>
                  <a:pt x="4735334" y="6858000"/>
                </a:lnTo>
                <a:lnTo>
                  <a:pt x="4496011" y="6858000"/>
                </a:lnTo>
                <a:lnTo>
                  <a:pt x="4440632" y="6851514"/>
                </a:lnTo>
                <a:cubicBezTo>
                  <a:pt x="4410700" y="6846400"/>
                  <a:pt x="4381522" y="6839608"/>
                  <a:pt x="4352585" y="6830605"/>
                </a:cubicBezTo>
                <a:cubicBezTo>
                  <a:pt x="4304358" y="6815816"/>
                  <a:pt x="4251629" y="6801027"/>
                  <a:pt x="4224621" y="6850539"/>
                </a:cubicBezTo>
                <a:lnTo>
                  <a:pt x="422311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3EB9F18-B815-AB05-0E35-822577309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5999" y="3834174"/>
            <a:ext cx="5257800" cy="17015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1" u="none" strike="noStrike" cap="none" normalizeH="0" baseline="0">
                <a:ln>
                  <a:noFill/>
                </a:ln>
                <a:effectLst/>
              </a:rPr>
              <a:t>“When children know they can talk to us about the digital world, they are safer in it.”</a:t>
            </a:r>
          </a:p>
        </p:txBody>
      </p:sp>
    </p:spTree>
    <p:extLst>
      <p:ext uri="{BB962C8B-B14F-4D97-AF65-F5344CB8AC3E}">
        <p14:creationId xmlns:p14="http://schemas.microsoft.com/office/powerpoint/2010/main" val="3988676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C494B5-1954-5E6F-28AF-A7A287D89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76210-A25F-6442-F25D-CBC359AAF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96D5F2-6780-A188-CD4C-C798C66E1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34" b="516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0225E88E-54D6-478E-C93A-8D999B1EA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CF554A-9BDF-6881-D5C1-0F9104B9C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7695" y="2886438"/>
            <a:ext cx="3768917" cy="1606163"/>
          </a:xfrm>
        </p:spPr>
        <p:txBody>
          <a:bodyPr>
            <a:normAutofit/>
          </a:bodyPr>
          <a:lstStyle/>
          <a:p>
            <a:r>
              <a:rPr lang="en-US" sz="4000"/>
              <a:t>Safer Internet Day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4E5FD-8EEC-4C89-6D77-2CBBCB6DB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696" y="4553983"/>
            <a:ext cx="3665550" cy="7754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Talking Positively About the Digital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60345-8DB9-A229-05E0-6B7A480C1495}"/>
              </a:ext>
            </a:extLst>
          </p:cNvPr>
          <p:cNvSpPr txBox="1"/>
          <p:nvPr/>
        </p:nvSpPr>
        <p:spPr>
          <a:xfrm>
            <a:off x="348343" y="4941730"/>
            <a:ext cx="40349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Thank you for 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E55740-1278-AD36-F19B-C915A028F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23" y="18547"/>
            <a:ext cx="298729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5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7CEC11DC-C328-8A85-E7DE-4E3EDB10894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11680"/>
          <a:ext cx="1051560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4651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0D39E88-00A2-2B5F-3714-D8F2E27867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3468" y="643467"/>
            <a:ext cx="4620584" cy="45671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en-US" sz="3400" b="0" i="1" u="none" strike="noStrike" cap="none" normalizeH="0" baseline="0">
                <a:ln>
                  <a:noFill/>
                </a:ln>
                <a:effectLst/>
              </a:rPr>
              <a:t>“Our children are growing up in a digital world in the same way we grew up in a physical one. They need guides, not warnings shouted from the sidelines.”</a:t>
            </a:r>
          </a:p>
        </p:txBody>
      </p:sp>
      <p:pic>
        <p:nvPicPr>
          <p:cNvPr id="6" name="Picture 5" descr="Child writing on a notebook">
            <a:extLst>
              <a:ext uri="{FF2B5EF4-FFF2-40B4-BE49-F238E27FC236}">
                <a16:creationId xmlns:a16="http://schemas.microsoft.com/office/drawing/2014/main" id="{AD0D3325-C957-9B9D-B61D-7A221FBEF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29" r="23433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6334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070" y="1780058"/>
            <a:ext cx="3781618" cy="289914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DBDD451-2DD8-F230-45BF-5EF6C53089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75070" y="1869864"/>
            <a:ext cx="3781618" cy="3118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If children only hear adults talk negatively about the internet, screens, or AI, they learn one thing very quickly: 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this is not something to talk about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7" name="Rectangle 2">
            <a:extLst>
              <a:ext uri="{FF2B5EF4-FFF2-40B4-BE49-F238E27FC236}">
                <a16:creationId xmlns:a16="http://schemas.microsoft.com/office/drawing/2014/main" id="{96FA8EA2-28C6-452F-F6A6-AD42123483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808751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0649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88F20F8-60BF-42FE-A252-DFD5A7445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B572AF-FC84-E5CE-4BE5-9F09CFD65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65125"/>
            <a:ext cx="10515600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r>
              <a:rPr kumimoji="0" lang="en-US" altLang="en-US" sz="3700" b="0" i="1" u="none" strike="noStrike" cap="none" normalizeH="0" baseline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Silence doesn’t come from lack of rules.</a:t>
            </a:r>
            <a:br>
              <a:rPr kumimoji="0" lang="en-US" altLang="en-US" sz="3700" b="0" i="1" u="none" strike="noStrike" cap="none" normalizeH="0" baseline="0">
                <a:ln>
                  <a:noFill/>
                </a:ln>
                <a:effectLst/>
                <a:latin typeface="+mj-lt"/>
                <a:ea typeface="+mj-ea"/>
                <a:cs typeface="+mj-cs"/>
              </a:rPr>
            </a:br>
            <a:r>
              <a:rPr kumimoji="0" lang="en-US" altLang="en-US" sz="3700" b="0" i="1" u="none" strike="noStrike" cap="none" normalizeH="0" baseline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Silence comes from fear of adult reactions.</a:t>
            </a:r>
          </a:p>
        </p:txBody>
      </p:sp>
      <p:graphicFrame>
        <p:nvGraphicFramePr>
          <p:cNvPr id="9" name="Rectangle 1">
            <a:extLst>
              <a:ext uri="{FF2B5EF4-FFF2-40B4-BE49-F238E27FC236}">
                <a16:creationId xmlns:a16="http://schemas.microsoft.com/office/drawing/2014/main" id="{2A351BF0-46C0-834A-6CCB-71D93264B9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178125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2682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72E3E-D692-FDBB-D42A-74EFD495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power of positive, careful language</a:t>
            </a:r>
            <a:endParaRPr lang="en-US" dirty="0"/>
          </a:p>
        </p:txBody>
      </p:sp>
      <p:graphicFrame>
        <p:nvGraphicFramePr>
          <p:cNvPr id="7" name="Rectangle 1">
            <a:extLst>
              <a:ext uri="{FF2B5EF4-FFF2-40B4-BE49-F238E27FC236}">
                <a16:creationId xmlns:a16="http://schemas.microsoft.com/office/drawing/2014/main" id="{E3F8F221-D17C-33F5-B59F-3FA3F95DFA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11680"/>
          <a:ext cx="1051560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135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70828-E616-4355-9C8A-A1065032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161C6-1218-4EAF-A9E9-A319CFD76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747" y="2116753"/>
            <a:ext cx="4088106" cy="2781653"/>
          </a:xfrm>
          <a:custGeom>
            <a:avLst/>
            <a:gdLst>
              <a:gd name="connsiteX0" fmla="*/ 3362388 w 6230568"/>
              <a:gd name="connsiteY0" fmla="*/ 861 h 4239440"/>
              <a:gd name="connsiteX1" fmla="*/ 4026621 w 6230568"/>
              <a:gd name="connsiteY1" fmla="*/ 15392 h 4239440"/>
              <a:gd name="connsiteX2" fmla="*/ 5114556 w 6230568"/>
              <a:gd name="connsiteY2" fmla="*/ 34130 h 4239440"/>
              <a:gd name="connsiteX3" fmla="*/ 5776495 w 6230568"/>
              <a:gd name="connsiteY3" fmla="*/ 112905 h 4239440"/>
              <a:gd name="connsiteX4" fmla="*/ 5862918 w 6230568"/>
              <a:gd name="connsiteY4" fmla="*/ 141585 h 4239440"/>
              <a:gd name="connsiteX5" fmla="*/ 5840738 w 6230568"/>
              <a:gd name="connsiteY5" fmla="*/ 200475 h 4239440"/>
              <a:gd name="connsiteX6" fmla="*/ 5691219 w 6230568"/>
              <a:gd name="connsiteY6" fmla="*/ 216153 h 4239440"/>
              <a:gd name="connsiteX7" fmla="*/ 5773053 w 6230568"/>
              <a:gd name="connsiteY7" fmla="*/ 260130 h 4239440"/>
              <a:gd name="connsiteX8" fmla="*/ 5593324 w 6230568"/>
              <a:gd name="connsiteY8" fmla="*/ 293781 h 4239440"/>
              <a:gd name="connsiteX9" fmla="*/ 5617033 w 6230568"/>
              <a:gd name="connsiteY9" fmla="*/ 317108 h 4239440"/>
              <a:gd name="connsiteX10" fmla="*/ 5641124 w 6230568"/>
              <a:gd name="connsiteY10" fmla="*/ 339287 h 4239440"/>
              <a:gd name="connsiteX11" fmla="*/ 5299256 w 6230568"/>
              <a:gd name="connsiteY11" fmla="*/ 396265 h 4239440"/>
              <a:gd name="connsiteX12" fmla="*/ 5703073 w 6230568"/>
              <a:gd name="connsiteY12" fmla="*/ 500661 h 4239440"/>
              <a:gd name="connsiteX13" fmla="*/ 5629652 w 6230568"/>
              <a:gd name="connsiteY13" fmla="*/ 556874 h 4239440"/>
              <a:gd name="connsiteX14" fmla="*/ 5862918 w 6230568"/>
              <a:gd name="connsiteY14" fmla="*/ 645591 h 4239440"/>
              <a:gd name="connsiteX15" fmla="*/ 6052207 w 6230568"/>
              <a:gd name="connsiteY15" fmla="*/ 756106 h 4239440"/>
              <a:gd name="connsiteX16" fmla="*/ 6158515 w 6230568"/>
              <a:gd name="connsiteY16" fmla="*/ 901419 h 4239440"/>
              <a:gd name="connsiteX17" fmla="*/ 6195990 w 6230568"/>
              <a:gd name="connsiteY17" fmla="*/ 966427 h 4239440"/>
              <a:gd name="connsiteX18" fmla="*/ 6229642 w 6230568"/>
              <a:gd name="connsiteY18" fmla="*/ 1034878 h 4239440"/>
              <a:gd name="connsiteX19" fmla="*/ 6171516 w 6230568"/>
              <a:gd name="connsiteY19" fmla="*/ 1102946 h 4239440"/>
              <a:gd name="connsiteX20" fmla="*/ 6133659 w 6230568"/>
              <a:gd name="connsiteY20" fmla="*/ 1185545 h 4239440"/>
              <a:gd name="connsiteX21" fmla="*/ 6168458 w 6230568"/>
              <a:gd name="connsiteY21" fmla="*/ 1234110 h 4239440"/>
              <a:gd name="connsiteX22" fmla="*/ 6169222 w 6230568"/>
              <a:gd name="connsiteY22" fmla="*/ 1342712 h 4239440"/>
              <a:gd name="connsiteX23" fmla="*/ 6145131 w 6230568"/>
              <a:gd name="connsiteY23" fmla="*/ 1393954 h 4239440"/>
              <a:gd name="connsiteX24" fmla="*/ 6071709 w 6230568"/>
              <a:gd name="connsiteY24" fmla="*/ 1505233 h 4239440"/>
              <a:gd name="connsiteX25" fmla="*/ 6009378 w 6230568"/>
              <a:gd name="connsiteY25" fmla="*/ 1530089 h 4239440"/>
              <a:gd name="connsiteX26" fmla="*/ 6015879 w 6230568"/>
              <a:gd name="connsiteY26" fmla="*/ 1979030 h 4239440"/>
              <a:gd name="connsiteX27" fmla="*/ 6061385 w 6230568"/>
              <a:gd name="connsiteY27" fmla="*/ 2196234 h 4239440"/>
              <a:gd name="connsiteX28" fmla="*/ 6029263 w 6230568"/>
              <a:gd name="connsiteY28" fmla="*/ 2440972 h 4239440"/>
              <a:gd name="connsiteX29" fmla="*/ 6135571 w 6230568"/>
              <a:gd name="connsiteY29" fmla="*/ 2621848 h 4239440"/>
              <a:gd name="connsiteX30" fmla="*/ 6091594 w 6230568"/>
              <a:gd name="connsiteY30" fmla="*/ 2691446 h 4239440"/>
              <a:gd name="connsiteX31" fmla="*/ 6215493 w 6230568"/>
              <a:gd name="connsiteY31" fmla="*/ 2769456 h 4239440"/>
              <a:gd name="connsiteX32" fmla="*/ 6100389 w 6230568"/>
              <a:gd name="connsiteY32" fmla="*/ 2880352 h 4239440"/>
              <a:gd name="connsiteX33" fmla="*/ 5909953 w 6230568"/>
              <a:gd name="connsiteY33" fmla="*/ 3053963 h 4239440"/>
              <a:gd name="connsiteX34" fmla="*/ 5741696 w 6230568"/>
              <a:gd name="connsiteY34" fmla="*/ 3798118 h 4239440"/>
              <a:gd name="connsiteX35" fmla="*/ 5493899 w 6230568"/>
              <a:gd name="connsiteY35" fmla="*/ 4026795 h 4239440"/>
              <a:gd name="connsiteX36" fmla="*/ 3773471 w 6230568"/>
              <a:gd name="connsiteY36" fmla="*/ 4239028 h 4239440"/>
              <a:gd name="connsiteX37" fmla="*/ 2569285 w 6230568"/>
              <a:gd name="connsiteY37" fmla="*/ 4103275 h 4239440"/>
              <a:gd name="connsiteX38" fmla="*/ 2693948 w 6230568"/>
              <a:gd name="connsiteY38" fmla="*/ 4061593 h 4239440"/>
              <a:gd name="connsiteX39" fmla="*/ 2588788 w 6230568"/>
              <a:gd name="connsiteY39" fmla="*/ 4062358 h 4239440"/>
              <a:gd name="connsiteX40" fmla="*/ 2300073 w 6230568"/>
              <a:gd name="connsiteY40" fmla="*/ 4008822 h 4239440"/>
              <a:gd name="connsiteX41" fmla="*/ 1508500 w 6230568"/>
              <a:gd name="connsiteY41" fmla="*/ 3798118 h 4239440"/>
              <a:gd name="connsiteX42" fmla="*/ 1061089 w 6230568"/>
              <a:gd name="connsiteY42" fmla="*/ 3697546 h 4239440"/>
              <a:gd name="connsiteX43" fmla="*/ 939102 w 6230568"/>
              <a:gd name="connsiteY43" fmla="*/ 3648216 h 4239440"/>
              <a:gd name="connsiteX44" fmla="*/ 1243495 w 6230568"/>
              <a:gd name="connsiteY44" fmla="*/ 3624890 h 4239440"/>
              <a:gd name="connsiteX45" fmla="*/ 1083651 w 6230568"/>
              <a:gd name="connsiteY45" fmla="*/ 3595827 h 4239440"/>
              <a:gd name="connsiteX46" fmla="*/ 966636 w 6230568"/>
              <a:gd name="connsiteY46" fmla="*/ 3605770 h 4239440"/>
              <a:gd name="connsiteX47" fmla="*/ 885566 w 6230568"/>
              <a:gd name="connsiteY47" fmla="*/ 3609976 h 4239440"/>
              <a:gd name="connsiteX48" fmla="*/ 641976 w 6230568"/>
              <a:gd name="connsiteY48" fmla="*/ 3567912 h 4239440"/>
              <a:gd name="connsiteX49" fmla="*/ 399533 w 6230568"/>
              <a:gd name="connsiteY49" fmla="*/ 3583590 h 4239440"/>
              <a:gd name="connsiteX50" fmla="*/ 409093 w 6230568"/>
              <a:gd name="connsiteY50" fmla="*/ 3548792 h 4239440"/>
              <a:gd name="connsiteX51" fmla="*/ 792642 w 6230568"/>
              <a:gd name="connsiteY51" fmla="*/ 3417628 h 4239440"/>
              <a:gd name="connsiteX52" fmla="*/ 771610 w 6230568"/>
              <a:gd name="connsiteY52" fmla="*/ 3345736 h 4239440"/>
              <a:gd name="connsiteX53" fmla="*/ 945986 w 6230568"/>
              <a:gd name="connsiteY53" fmla="*/ 3317056 h 4239440"/>
              <a:gd name="connsiteX54" fmla="*/ 892449 w 6230568"/>
              <a:gd name="connsiteY54" fmla="*/ 3285316 h 4239440"/>
              <a:gd name="connsiteX55" fmla="*/ 949045 w 6230568"/>
              <a:gd name="connsiteY55" fmla="*/ 3262755 h 4239440"/>
              <a:gd name="connsiteX56" fmla="*/ 1252673 w 6230568"/>
              <a:gd name="connsiteY56" fmla="*/ 3200041 h 4239440"/>
              <a:gd name="connsiteX57" fmla="*/ 388825 w 6230568"/>
              <a:gd name="connsiteY57" fmla="*/ 3176714 h 4239440"/>
              <a:gd name="connsiteX58" fmla="*/ 127644 w 6230568"/>
              <a:gd name="connsiteY58" fmla="*/ 3111323 h 4239440"/>
              <a:gd name="connsiteX59" fmla="*/ 437008 w 6230568"/>
              <a:gd name="connsiteY59" fmla="*/ 2921652 h 4239440"/>
              <a:gd name="connsiteX60" fmla="*/ 601441 w 6230568"/>
              <a:gd name="connsiteY60" fmla="*/ 2840965 h 4239440"/>
              <a:gd name="connsiteX61" fmla="*/ 330700 w 6230568"/>
              <a:gd name="connsiteY61" fmla="*/ 2859320 h 4239440"/>
              <a:gd name="connsiteX62" fmla="*/ 534521 w 6230568"/>
              <a:gd name="connsiteY62" fmla="*/ 2720126 h 4239440"/>
              <a:gd name="connsiteX63" fmla="*/ 492839 w 6230568"/>
              <a:gd name="connsiteY63" fmla="*/ 2694505 h 4239440"/>
              <a:gd name="connsiteX64" fmla="*/ 416358 w 6230568"/>
              <a:gd name="connsiteY64" fmla="*/ 2677297 h 4239440"/>
              <a:gd name="connsiteX65" fmla="*/ 761285 w 6230568"/>
              <a:gd name="connsiteY65" fmla="*/ 2589726 h 4239440"/>
              <a:gd name="connsiteX66" fmla="*/ 664920 w 6230568"/>
              <a:gd name="connsiteY66" fmla="*/ 2466593 h 4239440"/>
              <a:gd name="connsiteX67" fmla="*/ 740253 w 6230568"/>
              <a:gd name="connsiteY67" fmla="*/ 2438677 h 4239440"/>
              <a:gd name="connsiteX68" fmla="*/ 650006 w 6230568"/>
              <a:gd name="connsiteY68" fmla="*/ 2435236 h 4239440"/>
              <a:gd name="connsiteX69" fmla="*/ 578879 w 6230568"/>
              <a:gd name="connsiteY69" fmla="*/ 2435618 h 4239440"/>
              <a:gd name="connsiteX70" fmla="*/ 451157 w 6230568"/>
              <a:gd name="connsiteY70" fmla="*/ 2404644 h 4239440"/>
              <a:gd name="connsiteX71" fmla="*/ 2216 w 6230568"/>
              <a:gd name="connsiteY71" fmla="*/ 2456650 h 4239440"/>
              <a:gd name="connsiteX72" fmla="*/ 97052 w 6230568"/>
              <a:gd name="connsiteY72" fmla="*/ 2383611 h 4239440"/>
              <a:gd name="connsiteX73" fmla="*/ 210626 w 6230568"/>
              <a:gd name="connsiteY73" fmla="*/ 2341930 h 4239440"/>
              <a:gd name="connsiteX74" fmla="*/ 57282 w 6230568"/>
              <a:gd name="connsiteY74" fmla="*/ 2319750 h 4239440"/>
              <a:gd name="connsiteX75" fmla="*/ 365499 w 6230568"/>
              <a:gd name="connsiteY75" fmla="*/ 2250153 h 4239440"/>
              <a:gd name="connsiteX76" fmla="*/ 290548 w 6230568"/>
              <a:gd name="connsiteY76" fmla="*/ 2187821 h 4239440"/>
              <a:gd name="connsiteX77" fmla="*/ 482896 w 6230568"/>
              <a:gd name="connsiteY77" fmla="*/ 1906755 h 4239440"/>
              <a:gd name="connsiteX78" fmla="*/ 867211 w 6230568"/>
              <a:gd name="connsiteY78" fmla="*/ 1747294 h 4239440"/>
              <a:gd name="connsiteX79" fmla="*/ 1063766 w 6230568"/>
              <a:gd name="connsiteY79" fmla="*/ 1734674 h 4239440"/>
              <a:gd name="connsiteX80" fmla="*/ 1008701 w 6230568"/>
              <a:gd name="connsiteY80" fmla="*/ 1683432 h 4239440"/>
              <a:gd name="connsiteX81" fmla="*/ 1152865 w 6230568"/>
              <a:gd name="connsiteY81" fmla="*/ 1394719 h 4239440"/>
              <a:gd name="connsiteX82" fmla="*/ 998376 w 6230568"/>
              <a:gd name="connsiteY82" fmla="*/ 1411927 h 4239440"/>
              <a:gd name="connsiteX83" fmla="*/ 206419 w 6230568"/>
              <a:gd name="connsiteY83" fmla="*/ 1424164 h 4239440"/>
              <a:gd name="connsiteX84" fmla="*/ 128027 w 6230568"/>
              <a:gd name="connsiteY84" fmla="*/ 1413074 h 4239440"/>
              <a:gd name="connsiteX85" fmla="*/ 672950 w 6230568"/>
              <a:gd name="connsiteY85" fmla="*/ 1268143 h 4239440"/>
              <a:gd name="connsiteX86" fmla="*/ 457658 w 6230568"/>
              <a:gd name="connsiteY86" fmla="*/ 1229138 h 4239440"/>
              <a:gd name="connsiteX87" fmla="*/ 407945 w 6230568"/>
              <a:gd name="connsiteY87" fmla="*/ 1213459 h 4239440"/>
              <a:gd name="connsiteX88" fmla="*/ 453451 w 6230568"/>
              <a:gd name="connsiteY88" fmla="*/ 1172924 h 4239440"/>
              <a:gd name="connsiteX89" fmla="*/ 568172 w 6230568"/>
              <a:gd name="connsiteY89" fmla="*/ 1132007 h 4239440"/>
              <a:gd name="connsiteX90" fmla="*/ 255367 w 6230568"/>
              <a:gd name="connsiteY90" fmla="*/ 1190898 h 4239440"/>
              <a:gd name="connsiteX91" fmla="*/ 277546 w 6230568"/>
              <a:gd name="connsiteY91" fmla="*/ 1128567 h 4239440"/>
              <a:gd name="connsiteX92" fmla="*/ 246572 w 6230568"/>
              <a:gd name="connsiteY92" fmla="*/ 1072353 h 4239440"/>
              <a:gd name="connsiteX93" fmla="*/ 422859 w 6230568"/>
              <a:gd name="connsiteY93" fmla="*/ 1000078 h 4239440"/>
              <a:gd name="connsiteX94" fmla="*/ 668362 w 6230568"/>
              <a:gd name="connsiteY94" fmla="*/ 858972 h 4239440"/>
              <a:gd name="connsiteX95" fmla="*/ 914629 w 6230568"/>
              <a:gd name="connsiteY95" fmla="*/ 768725 h 4239440"/>
              <a:gd name="connsiteX96" fmla="*/ 1117684 w 6230568"/>
              <a:gd name="connsiteY96" fmla="*/ 688420 h 4239440"/>
              <a:gd name="connsiteX97" fmla="*/ 928778 w 6230568"/>
              <a:gd name="connsiteY97" fmla="*/ 701040 h 4239440"/>
              <a:gd name="connsiteX98" fmla="*/ 1243877 w 6230568"/>
              <a:gd name="connsiteY98" fmla="*/ 574464 h 4239440"/>
              <a:gd name="connsiteX99" fmla="*/ 1291678 w 6230568"/>
              <a:gd name="connsiteY99" fmla="*/ 566434 h 4239440"/>
              <a:gd name="connsiteX100" fmla="*/ 1797596 w 6230568"/>
              <a:gd name="connsiteY100" fmla="*/ 476952 h 4239440"/>
              <a:gd name="connsiteX101" fmla="*/ 1895491 w 6230568"/>
              <a:gd name="connsiteY101" fmla="*/ 432593 h 4239440"/>
              <a:gd name="connsiteX102" fmla="*/ 1782682 w 6230568"/>
              <a:gd name="connsiteY102" fmla="*/ 423033 h 4239440"/>
              <a:gd name="connsiteX103" fmla="*/ 1406781 w 6230568"/>
              <a:gd name="connsiteY103" fmla="*/ 449419 h 4239440"/>
              <a:gd name="connsiteX104" fmla="*/ 1662226 w 6230568"/>
              <a:gd name="connsiteY104" fmla="*/ 393970 h 4239440"/>
              <a:gd name="connsiteX105" fmla="*/ 1383837 w 6230568"/>
              <a:gd name="connsiteY105" fmla="*/ 376762 h 4239440"/>
              <a:gd name="connsiteX106" fmla="*/ 1318063 w 6230568"/>
              <a:gd name="connsiteY106" fmla="*/ 333168 h 4239440"/>
              <a:gd name="connsiteX107" fmla="*/ 1365099 w 6230568"/>
              <a:gd name="connsiteY107" fmla="*/ 290722 h 4239440"/>
              <a:gd name="connsiteX108" fmla="*/ 1536798 w 6230568"/>
              <a:gd name="connsiteY108" fmla="*/ 244069 h 4239440"/>
              <a:gd name="connsiteX109" fmla="*/ 1711938 w 6230568"/>
              <a:gd name="connsiteY109" fmla="*/ 175619 h 4239440"/>
              <a:gd name="connsiteX110" fmla="*/ 2273687 w 6230568"/>
              <a:gd name="connsiteY110" fmla="*/ 78488 h 4239440"/>
              <a:gd name="connsiteX111" fmla="*/ 2646913 w 6230568"/>
              <a:gd name="connsiteY111" fmla="*/ 46749 h 4239440"/>
              <a:gd name="connsiteX112" fmla="*/ 3362388 w 6230568"/>
              <a:gd name="connsiteY112" fmla="*/ 861 h 42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230568" h="4239440">
                <a:moveTo>
                  <a:pt x="3362388" y="861"/>
                </a:moveTo>
                <a:cubicBezTo>
                  <a:pt x="3584946" y="-3346"/>
                  <a:pt x="3805210" y="8891"/>
                  <a:pt x="4026621" y="15392"/>
                </a:cubicBezTo>
                <a:cubicBezTo>
                  <a:pt x="4388374" y="26482"/>
                  <a:pt x="4752039" y="26099"/>
                  <a:pt x="5114556" y="34130"/>
                </a:cubicBezTo>
                <a:cubicBezTo>
                  <a:pt x="5340556" y="39101"/>
                  <a:pt x="5563879" y="57074"/>
                  <a:pt x="5776495" y="112905"/>
                </a:cubicBezTo>
                <a:cubicBezTo>
                  <a:pt x="5806322" y="120935"/>
                  <a:pt x="5839973" y="122465"/>
                  <a:pt x="5862918" y="141585"/>
                </a:cubicBezTo>
                <a:cubicBezTo>
                  <a:pt x="5888539" y="162999"/>
                  <a:pt x="5878214" y="194356"/>
                  <a:pt x="5840738" y="200475"/>
                </a:cubicBezTo>
                <a:cubicBezTo>
                  <a:pt x="5792938" y="208505"/>
                  <a:pt x="5743991" y="210800"/>
                  <a:pt x="5691219" y="216153"/>
                </a:cubicBezTo>
                <a:cubicBezTo>
                  <a:pt x="5711486" y="245598"/>
                  <a:pt x="5760434" y="223419"/>
                  <a:pt x="5773053" y="260130"/>
                </a:cubicBezTo>
                <a:cubicBezTo>
                  <a:pt x="5716458" y="285368"/>
                  <a:pt x="5648008" y="268925"/>
                  <a:pt x="5593324" y="293781"/>
                </a:cubicBezTo>
                <a:cubicBezTo>
                  <a:pt x="5594854" y="310989"/>
                  <a:pt x="5607090" y="312519"/>
                  <a:pt x="5617033" y="317108"/>
                </a:cubicBezTo>
                <a:cubicBezTo>
                  <a:pt x="5626976" y="321314"/>
                  <a:pt x="5651831" y="315196"/>
                  <a:pt x="5641124" y="339287"/>
                </a:cubicBezTo>
                <a:cubicBezTo>
                  <a:pt x="5527551" y="353818"/>
                  <a:pt x="5418949" y="403148"/>
                  <a:pt x="5299256" y="396265"/>
                </a:cubicBezTo>
                <a:cubicBezTo>
                  <a:pt x="5447247" y="409649"/>
                  <a:pt x="5572292" y="464333"/>
                  <a:pt x="5703073" y="500661"/>
                </a:cubicBezTo>
                <a:cubicBezTo>
                  <a:pt x="5697720" y="543490"/>
                  <a:pt x="5644949" y="526282"/>
                  <a:pt x="5629652" y="556874"/>
                </a:cubicBezTo>
                <a:cubicBezTo>
                  <a:pt x="5713398" y="578288"/>
                  <a:pt x="5793703" y="603527"/>
                  <a:pt x="5862918" y="645591"/>
                </a:cubicBezTo>
                <a:cubicBezTo>
                  <a:pt x="5925250" y="683449"/>
                  <a:pt x="5984521" y="725131"/>
                  <a:pt x="6052207" y="756106"/>
                </a:cubicBezTo>
                <a:cubicBezTo>
                  <a:pt x="6123334" y="788611"/>
                  <a:pt x="6166545" y="830293"/>
                  <a:pt x="6158515" y="901419"/>
                </a:cubicBezTo>
                <a:cubicBezTo>
                  <a:pt x="6155073" y="930482"/>
                  <a:pt x="6164251" y="954955"/>
                  <a:pt x="6195990" y="966427"/>
                </a:cubicBezTo>
                <a:cubicBezTo>
                  <a:pt x="6235378" y="980576"/>
                  <a:pt x="6231172" y="1001990"/>
                  <a:pt x="6229642" y="1034878"/>
                </a:cubicBezTo>
                <a:cubicBezTo>
                  <a:pt x="6227347" y="1074265"/>
                  <a:pt x="6207080" y="1089562"/>
                  <a:pt x="6171516" y="1102946"/>
                </a:cubicBezTo>
                <a:cubicBezTo>
                  <a:pt x="6120657" y="1121682"/>
                  <a:pt x="6120274" y="1150745"/>
                  <a:pt x="6133659" y="1185545"/>
                </a:cubicBezTo>
                <a:cubicBezTo>
                  <a:pt x="6140925" y="1204664"/>
                  <a:pt x="6152014" y="1219961"/>
                  <a:pt x="6168458" y="1234110"/>
                </a:cubicBezTo>
                <a:cubicBezTo>
                  <a:pt x="6225435" y="1283439"/>
                  <a:pt x="6225053" y="1284204"/>
                  <a:pt x="6169222" y="1342712"/>
                </a:cubicBezTo>
                <a:cubicBezTo>
                  <a:pt x="6154308" y="1358390"/>
                  <a:pt x="6138247" y="1368715"/>
                  <a:pt x="6145131" y="1393954"/>
                </a:cubicBezTo>
                <a:cubicBezTo>
                  <a:pt x="6168458" y="1477700"/>
                  <a:pt x="6165398" y="1477700"/>
                  <a:pt x="6071709" y="1505233"/>
                </a:cubicBezTo>
                <a:cubicBezTo>
                  <a:pt x="6050295" y="1511734"/>
                  <a:pt x="6021615" y="1505998"/>
                  <a:pt x="6009378" y="1530089"/>
                </a:cubicBezTo>
                <a:cubicBezTo>
                  <a:pt x="6017026" y="1547680"/>
                  <a:pt x="5999053" y="1972146"/>
                  <a:pt x="6015879" y="1979030"/>
                </a:cubicBezTo>
                <a:cubicBezTo>
                  <a:pt x="6147425" y="2032948"/>
                  <a:pt x="6163868" y="2096427"/>
                  <a:pt x="6061385" y="2196234"/>
                </a:cubicBezTo>
                <a:cubicBezTo>
                  <a:pt x="5992552" y="2263155"/>
                  <a:pt x="6000582" y="2372522"/>
                  <a:pt x="6029263" y="2440972"/>
                </a:cubicBezTo>
                <a:cubicBezTo>
                  <a:pt x="6137482" y="2471182"/>
                  <a:pt x="6113774" y="2551486"/>
                  <a:pt x="6135571" y="2621848"/>
                </a:cubicBezTo>
                <a:cubicBezTo>
                  <a:pt x="6151632" y="2674620"/>
                  <a:pt x="6088535" y="2667354"/>
                  <a:pt x="6091594" y="2691446"/>
                </a:cubicBezTo>
                <a:cubicBezTo>
                  <a:pt x="6131364" y="2720508"/>
                  <a:pt x="6184518" y="2729686"/>
                  <a:pt x="6215493" y="2769456"/>
                </a:cubicBezTo>
                <a:cubicBezTo>
                  <a:pt x="6159662" y="2798518"/>
                  <a:pt x="6131364" y="2839435"/>
                  <a:pt x="6100389" y="2880352"/>
                </a:cubicBezTo>
                <a:cubicBezTo>
                  <a:pt x="6050295" y="2946890"/>
                  <a:pt x="5982227" y="3003103"/>
                  <a:pt x="5909953" y="3053963"/>
                </a:cubicBezTo>
                <a:cubicBezTo>
                  <a:pt x="5873243" y="3408068"/>
                  <a:pt x="5754698" y="3779763"/>
                  <a:pt x="5741696" y="3798118"/>
                </a:cubicBezTo>
                <a:cubicBezTo>
                  <a:pt x="5688160" y="3792764"/>
                  <a:pt x="5584146" y="4006910"/>
                  <a:pt x="5493899" y="4026795"/>
                </a:cubicBezTo>
                <a:cubicBezTo>
                  <a:pt x="5399063" y="4048592"/>
                  <a:pt x="3988763" y="4249736"/>
                  <a:pt x="3773471" y="4239028"/>
                </a:cubicBezTo>
                <a:cubicBezTo>
                  <a:pt x="2603319" y="4182050"/>
                  <a:pt x="2569285" y="4103275"/>
                  <a:pt x="2569285" y="4103275"/>
                </a:cubicBezTo>
                <a:cubicBezTo>
                  <a:pt x="2569285" y="4103275"/>
                  <a:pt x="2635823" y="4083773"/>
                  <a:pt x="2693948" y="4061593"/>
                </a:cubicBezTo>
                <a:cubicBezTo>
                  <a:pt x="2658767" y="4062741"/>
                  <a:pt x="2623587" y="4063505"/>
                  <a:pt x="2588788" y="4062358"/>
                </a:cubicBezTo>
                <a:cubicBezTo>
                  <a:pt x="2319193" y="4054328"/>
                  <a:pt x="2565461" y="4039414"/>
                  <a:pt x="2300073" y="4008822"/>
                </a:cubicBezTo>
                <a:cubicBezTo>
                  <a:pt x="1852280" y="3957198"/>
                  <a:pt x="1919582" y="3943813"/>
                  <a:pt x="1508500" y="3798118"/>
                </a:cubicBezTo>
                <a:cubicBezTo>
                  <a:pt x="1472171" y="3785116"/>
                  <a:pt x="1217109" y="3706342"/>
                  <a:pt x="1061089" y="3697546"/>
                </a:cubicBezTo>
                <a:cubicBezTo>
                  <a:pt x="1019790" y="3695252"/>
                  <a:pt x="974667" y="3696017"/>
                  <a:pt x="939102" y="3648216"/>
                </a:cubicBezTo>
                <a:cubicBezTo>
                  <a:pt x="1048088" y="3649746"/>
                  <a:pt x="1141776" y="3649746"/>
                  <a:pt x="1243495" y="3624890"/>
                </a:cubicBezTo>
                <a:cubicBezTo>
                  <a:pt x="1189194" y="3590473"/>
                  <a:pt x="1126862" y="3619919"/>
                  <a:pt x="1083651" y="3595827"/>
                </a:cubicBezTo>
                <a:cubicBezTo>
                  <a:pt x="1043116" y="3573648"/>
                  <a:pt x="1007935" y="3570589"/>
                  <a:pt x="966636" y="3605770"/>
                </a:cubicBezTo>
                <a:cubicBezTo>
                  <a:pt x="945221" y="3624125"/>
                  <a:pt x="907363" y="3620683"/>
                  <a:pt x="885566" y="3609976"/>
                </a:cubicBezTo>
                <a:cubicBezTo>
                  <a:pt x="768933" y="3552233"/>
                  <a:pt x="771610" y="3552998"/>
                  <a:pt x="641976" y="3567912"/>
                </a:cubicBezTo>
                <a:cubicBezTo>
                  <a:pt x="559377" y="3577089"/>
                  <a:pt x="475248" y="3593533"/>
                  <a:pt x="399533" y="3583590"/>
                </a:cubicBezTo>
                <a:cubicBezTo>
                  <a:pt x="389973" y="3561793"/>
                  <a:pt x="398385" y="3551851"/>
                  <a:pt x="409093" y="3548792"/>
                </a:cubicBezTo>
                <a:cubicBezTo>
                  <a:pt x="583468" y="3501374"/>
                  <a:pt x="615972" y="3447073"/>
                  <a:pt x="792642" y="3417628"/>
                </a:cubicBezTo>
                <a:cubicBezTo>
                  <a:pt x="805644" y="3384359"/>
                  <a:pt x="741400" y="3378622"/>
                  <a:pt x="771610" y="3345736"/>
                </a:cubicBezTo>
                <a:cubicBezTo>
                  <a:pt x="826676" y="3320115"/>
                  <a:pt x="891302" y="3350325"/>
                  <a:pt x="945986" y="3317056"/>
                </a:cubicBezTo>
                <a:cubicBezTo>
                  <a:pt x="936426" y="3293347"/>
                  <a:pt x="890537" y="3310555"/>
                  <a:pt x="892449" y="3285316"/>
                </a:cubicBezTo>
                <a:cubicBezTo>
                  <a:pt x="894744" y="3256254"/>
                  <a:pt x="926866" y="3260843"/>
                  <a:pt x="949045" y="3262755"/>
                </a:cubicBezTo>
                <a:cubicBezTo>
                  <a:pt x="1056500" y="3272697"/>
                  <a:pt x="1149806" y="3218396"/>
                  <a:pt x="1252673" y="3200041"/>
                </a:cubicBezTo>
                <a:cubicBezTo>
                  <a:pt x="1142923" y="3154152"/>
                  <a:pt x="503164" y="3190863"/>
                  <a:pt x="388825" y="3176714"/>
                </a:cubicBezTo>
                <a:cubicBezTo>
                  <a:pt x="269133" y="3162183"/>
                  <a:pt x="78697" y="3123560"/>
                  <a:pt x="127644" y="3111323"/>
                </a:cubicBezTo>
                <a:cubicBezTo>
                  <a:pt x="183093" y="3097175"/>
                  <a:pt x="380795" y="2929300"/>
                  <a:pt x="437008" y="2921652"/>
                </a:cubicBezTo>
                <a:cubicBezTo>
                  <a:pt x="502399" y="2912857"/>
                  <a:pt x="515401" y="2901002"/>
                  <a:pt x="601441" y="2840965"/>
                </a:cubicBezTo>
                <a:cubicBezTo>
                  <a:pt x="658037" y="2801577"/>
                  <a:pt x="422477" y="2887235"/>
                  <a:pt x="330700" y="2859320"/>
                </a:cubicBezTo>
                <a:cubicBezTo>
                  <a:pt x="297049" y="2848995"/>
                  <a:pt x="534521" y="2740010"/>
                  <a:pt x="534521" y="2720126"/>
                </a:cubicBezTo>
                <a:cubicBezTo>
                  <a:pt x="534521" y="2699093"/>
                  <a:pt x="513106" y="2694505"/>
                  <a:pt x="492839" y="2694505"/>
                </a:cubicBezTo>
                <a:cubicBezTo>
                  <a:pt x="447715" y="2694505"/>
                  <a:pt x="461482" y="2676149"/>
                  <a:pt x="416358" y="2677297"/>
                </a:cubicBezTo>
                <a:cubicBezTo>
                  <a:pt x="548670" y="2624143"/>
                  <a:pt x="630504" y="2638292"/>
                  <a:pt x="761285" y="2589726"/>
                </a:cubicBezTo>
                <a:cubicBezTo>
                  <a:pt x="825147" y="2566017"/>
                  <a:pt x="599147" y="2487242"/>
                  <a:pt x="664920" y="2466593"/>
                </a:cubicBezTo>
                <a:cubicBezTo>
                  <a:pt x="689776" y="2458562"/>
                  <a:pt x="723045" y="2466975"/>
                  <a:pt x="740253" y="2438677"/>
                </a:cubicBezTo>
                <a:cubicBezTo>
                  <a:pt x="713103" y="2416116"/>
                  <a:pt x="677157" y="2426058"/>
                  <a:pt x="650006" y="2435236"/>
                </a:cubicBezTo>
                <a:cubicBezTo>
                  <a:pt x="580791" y="2458945"/>
                  <a:pt x="585763" y="2453209"/>
                  <a:pt x="578879" y="2435618"/>
                </a:cubicBezTo>
                <a:cubicBezTo>
                  <a:pt x="556318" y="2375581"/>
                  <a:pt x="500487" y="2394701"/>
                  <a:pt x="451157" y="2404644"/>
                </a:cubicBezTo>
                <a:cubicBezTo>
                  <a:pt x="302020" y="2434471"/>
                  <a:pt x="150971" y="2426058"/>
                  <a:pt x="2216" y="2456650"/>
                </a:cubicBezTo>
                <a:cubicBezTo>
                  <a:pt x="-13844" y="2460092"/>
                  <a:pt x="61489" y="2391642"/>
                  <a:pt x="97052" y="2383611"/>
                </a:cubicBezTo>
                <a:cubicBezTo>
                  <a:pt x="135675" y="2375199"/>
                  <a:pt x="183093" y="2381317"/>
                  <a:pt x="210626" y="2341930"/>
                </a:cubicBezTo>
                <a:cubicBezTo>
                  <a:pt x="161678" y="2331987"/>
                  <a:pt x="105848" y="2351107"/>
                  <a:pt x="57282" y="2319750"/>
                </a:cubicBezTo>
                <a:cubicBezTo>
                  <a:pt x="165120" y="2276539"/>
                  <a:pt x="272575" y="2278068"/>
                  <a:pt x="365499" y="2250153"/>
                </a:cubicBezTo>
                <a:cubicBezTo>
                  <a:pt x="373912" y="2198529"/>
                  <a:pt x="312727" y="2217266"/>
                  <a:pt x="290548" y="2187821"/>
                </a:cubicBezTo>
                <a:cubicBezTo>
                  <a:pt x="990345" y="2137344"/>
                  <a:pt x="599529" y="1988207"/>
                  <a:pt x="482896" y="1906755"/>
                </a:cubicBezTo>
                <a:cubicBezTo>
                  <a:pt x="443891" y="1879605"/>
                  <a:pt x="853827" y="1750735"/>
                  <a:pt x="867211" y="1747294"/>
                </a:cubicBezTo>
                <a:cubicBezTo>
                  <a:pt x="901245" y="1739263"/>
                  <a:pt x="1036233" y="1744999"/>
                  <a:pt x="1063766" y="1734674"/>
                </a:cubicBezTo>
                <a:cubicBezTo>
                  <a:pt x="1098947" y="1721673"/>
                  <a:pt x="982696" y="1699111"/>
                  <a:pt x="1008701" y="1683432"/>
                </a:cubicBezTo>
                <a:cubicBezTo>
                  <a:pt x="1191107" y="1572918"/>
                  <a:pt x="1204107" y="1406573"/>
                  <a:pt x="1152865" y="1394719"/>
                </a:cubicBezTo>
                <a:cubicBezTo>
                  <a:pt x="1099712" y="1382482"/>
                  <a:pt x="1047706" y="1392042"/>
                  <a:pt x="998376" y="1411927"/>
                </a:cubicBezTo>
                <a:cubicBezTo>
                  <a:pt x="918070" y="1444431"/>
                  <a:pt x="362057" y="1398160"/>
                  <a:pt x="206419" y="1424164"/>
                </a:cubicBezTo>
                <a:cubicBezTo>
                  <a:pt x="182710" y="1427988"/>
                  <a:pt x="150589" y="1445196"/>
                  <a:pt x="128027" y="1413074"/>
                </a:cubicBezTo>
                <a:cubicBezTo>
                  <a:pt x="288254" y="1309060"/>
                  <a:pt x="493986" y="1338888"/>
                  <a:pt x="672950" y="1268143"/>
                </a:cubicBezTo>
                <a:cubicBezTo>
                  <a:pt x="602588" y="1219578"/>
                  <a:pt x="531079" y="1221873"/>
                  <a:pt x="457658" y="1229138"/>
                </a:cubicBezTo>
                <a:cubicBezTo>
                  <a:pt x="438538" y="1231050"/>
                  <a:pt x="412534" y="1233727"/>
                  <a:pt x="407945" y="1213459"/>
                </a:cubicBezTo>
                <a:cubicBezTo>
                  <a:pt x="402209" y="1187838"/>
                  <a:pt x="433184" y="1183250"/>
                  <a:pt x="453451" y="1172924"/>
                </a:cubicBezTo>
                <a:cubicBezTo>
                  <a:pt x="484426" y="1156863"/>
                  <a:pt x="530314" y="1175984"/>
                  <a:pt x="568172" y="1132007"/>
                </a:cubicBezTo>
                <a:cubicBezTo>
                  <a:pt x="453451" y="1142333"/>
                  <a:pt x="356704" y="1160305"/>
                  <a:pt x="255367" y="1190898"/>
                </a:cubicBezTo>
                <a:cubicBezTo>
                  <a:pt x="264162" y="1163747"/>
                  <a:pt x="294754" y="1151128"/>
                  <a:pt x="277546" y="1128567"/>
                </a:cubicBezTo>
                <a:cubicBezTo>
                  <a:pt x="264545" y="1111740"/>
                  <a:pt x="227452" y="1103709"/>
                  <a:pt x="246572" y="1072353"/>
                </a:cubicBezTo>
                <a:cubicBezTo>
                  <a:pt x="300490" y="1039083"/>
                  <a:pt x="376971" y="1047879"/>
                  <a:pt x="422859" y="1000078"/>
                </a:cubicBezTo>
                <a:cubicBezTo>
                  <a:pt x="487868" y="932012"/>
                  <a:pt x="588822" y="908684"/>
                  <a:pt x="668362" y="858972"/>
                </a:cubicBezTo>
                <a:cubicBezTo>
                  <a:pt x="694747" y="842911"/>
                  <a:pt x="867976" y="786699"/>
                  <a:pt x="914629" y="768725"/>
                </a:cubicBezTo>
                <a:cubicBezTo>
                  <a:pt x="979637" y="743486"/>
                  <a:pt x="1053823" y="734691"/>
                  <a:pt x="1117684" y="688420"/>
                </a:cubicBezTo>
                <a:cubicBezTo>
                  <a:pt x="1054970" y="678860"/>
                  <a:pt x="1004112" y="722072"/>
                  <a:pt x="928778" y="701040"/>
                </a:cubicBezTo>
                <a:cubicBezTo>
                  <a:pt x="1048088" y="656299"/>
                  <a:pt x="1157454" y="636031"/>
                  <a:pt x="1243877" y="574464"/>
                </a:cubicBezTo>
                <a:cubicBezTo>
                  <a:pt x="1254585" y="566816"/>
                  <a:pt x="1275617" y="569111"/>
                  <a:pt x="1291678" y="566434"/>
                </a:cubicBezTo>
                <a:cubicBezTo>
                  <a:pt x="1460699" y="539283"/>
                  <a:pt x="1630486" y="516339"/>
                  <a:pt x="1797596" y="476952"/>
                </a:cubicBezTo>
                <a:cubicBezTo>
                  <a:pt x="1835454" y="467774"/>
                  <a:pt x="1902374" y="465480"/>
                  <a:pt x="1895491" y="432593"/>
                </a:cubicBezTo>
                <a:cubicBezTo>
                  <a:pt x="1885166" y="383263"/>
                  <a:pt x="1822835" y="418444"/>
                  <a:pt x="1782682" y="423033"/>
                </a:cubicBezTo>
                <a:cubicBezTo>
                  <a:pt x="1658019" y="437947"/>
                  <a:pt x="1533356" y="463950"/>
                  <a:pt x="1406781" y="449419"/>
                </a:cubicBezTo>
                <a:cubicBezTo>
                  <a:pt x="1492056" y="431064"/>
                  <a:pt x="1576950" y="412326"/>
                  <a:pt x="1662226" y="393970"/>
                </a:cubicBezTo>
                <a:cubicBezTo>
                  <a:pt x="1564330" y="400471"/>
                  <a:pt x="1479055" y="357642"/>
                  <a:pt x="1383837" y="376762"/>
                </a:cubicBezTo>
                <a:cubicBezTo>
                  <a:pt x="1353244" y="382881"/>
                  <a:pt x="1321123" y="363378"/>
                  <a:pt x="1318063" y="333168"/>
                </a:cubicBezTo>
                <a:cubicBezTo>
                  <a:pt x="1314622" y="309077"/>
                  <a:pt x="1343302" y="298370"/>
                  <a:pt x="1365099" y="290722"/>
                </a:cubicBezTo>
                <a:cubicBezTo>
                  <a:pt x="1420930" y="271219"/>
                  <a:pt x="1465288" y="213477"/>
                  <a:pt x="1536798" y="244069"/>
                </a:cubicBezTo>
                <a:cubicBezTo>
                  <a:pt x="1581921" y="195886"/>
                  <a:pt x="1653813" y="188238"/>
                  <a:pt x="1711938" y="175619"/>
                </a:cubicBezTo>
                <a:cubicBezTo>
                  <a:pt x="1897403" y="135849"/>
                  <a:pt x="2085546" y="104874"/>
                  <a:pt x="2273687" y="78488"/>
                </a:cubicBezTo>
                <a:cubicBezTo>
                  <a:pt x="2397204" y="61280"/>
                  <a:pt x="2524544" y="68546"/>
                  <a:pt x="2646913" y="46749"/>
                </a:cubicBezTo>
                <a:cubicBezTo>
                  <a:pt x="2886297" y="4302"/>
                  <a:pt x="3124151" y="5450"/>
                  <a:pt x="3362388" y="861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89962-CB6B-A111-579C-F39D6BA5B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5426"/>
            <a:ext cx="3220880" cy="4024310"/>
          </a:xfrm>
        </p:spPr>
        <p:txBody>
          <a:bodyPr>
            <a:normAutofit/>
          </a:bodyPr>
          <a:lstStyle/>
          <a:p>
            <a:r>
              <a:rPr lang="en-GB" sz="3600"/>
              <a:t>Small language shifts that matter</a:t>
            </a:r>
            <a:endParaRPr lang="en-US" sz="360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DF97F985-42A6-9C12-1A1A-31311F23EE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7104489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768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D72D49D-9744-C662-C412-2C2018B47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22787" y="490385"/>
            <a:ext cx="8343378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 dirty="0">
                <a:ln>
                  <a:noFill/>
                </a:ln>
                <a:effectLst/>
                <a:latin typeface="-webkit-standard"/>
              </a:rPr>
              <a:t>Showing an active interest in your child’s online life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Rectangle 2">
            <a:extLst>
              <a:ext uri="{FF2B5EF4-FFF2-40B4-BE49-F238E27FC236}">
                <a16:creationId xmlns:a16="http://schemas.microsoft.com/office/drawing/2014/main" id="{BA443033-CE17-6912-284F-6591018666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738783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0163907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683</Words>
  <Application>Microsoft Office PowerPoint</Application>
  <PresentationFormat>Widescreen</PresentationFormat>
  <Paragraphs>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Ebrima</vt:lpstr>
      <vt:lpstr>-webkit-standard</vt:lpstr>
      <vt:lpstr>BrushVTI</vt:lpstr>
      <vt:lpstr>Safer Internet Day 2026</vt:lpstr>
      <vt:lpstr>PowerPoint Presentation</vt:lpstr>
      <vt:lpstr>PowerPoint Presentation</vt:lpstr>
      <vt:lpstr>“Our children are growing up in a digital world in the same way we grew up in a physical one. They need guides, not warnings shouted from the sidelines.”</vt:lpstr>
      <vt:lpstr>If children only hear adults talk negatively about the internet, screens, or AI, they learn one thing very quickly: this is not something to talk about</vt:lpstr>
      <vt:lpstr>PowerPoint Presentation</vt:lpstr>
      <vt:lpstr>The power of positive, careful language</vt:lpstr>
      <vt:lpstr>Small language shifts that matter</vt:lpstr>
      <vt:lpstr>Showing an active interest in your child’s online life</vt:lpstr>
      <vt:lpstr>PowerPoint Presentation</vt:lpstr>
      <vt:lpstr>PowerPoint Presentation</vt:lpstr>
      <vt:lpstr>Talking openly about how you use the internet and AI</vt:lpstr>
      <vt:lpstr>About AI</vt:lpstr>
      <vt:lpstr>A Powerful Habit Let your child see you wondering, questioning, and checking </vt:lpstr>
      <vt:lpstr>Why this matters </vt:lpstr>
      <vt:lpstr>What children need to hear</vt:lpstr>
      <vt:lpstr>Children are far more likely to speak up if:</vt:lpstr>
      <vt:lpstr>“Your reaction matters more than the problem itself.”</vt:lpstr>
      <vt:lpstr>PowerPoint Presentation</vt:lpstr>
      <vt:lpstr>PowerPoint Presentation</vt:lpstr>
      <vt:lpstr>“When children know they can talk to us about the digital world, they are safer in it.”</vt:lpstr>
      <vt:lpstr>Safer Internet Day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Davies</dc:creator>
  <cp:lastModifiedBy>Oliematou Crookes</cp:lastModifiedBy>
  <cp:revision>2</cp:revision>
  <dcterms:created xsi:type="dcterms:W3CDTF">2026-02-09T08:12:13Z</dcterms:created>
  <dcterms:modified xsi:type="dcterms:W3CDTF">2026-02-10T16:22:55Z</dcterms:modified>
</cp:coreProperties>
</file>