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7" r:id="rId2"/>
    <p:sldId id="371" r:id="rId3"/>
    <p:sldId id="372" r:id="rId4"/>
    <p:sldId id="390" r:id="rId5"/>
    <p:sldId id="376" r:id="rId6"/>
    <p:sldId id="383" r:id="rId7"/>
    <p:sldId id="392" r:id="rId8"/>
    <p:sldId id="391" r:id="rId9"/>
    <p:sldId id="393" r:id="rId10"/>
    <p:sldId id="388" r:id="rId11"/>
    <p:sldId id="389"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9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45979C-134E-4D9F-8E39-9372F55CA867}" v="10" dt="2023-11-22T12:18:23.6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1" d="100"/>
          <a:sy n="81" d="100"/>
        </p:scale>
        <p:origin x="71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2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bel Holdsworth" userId="98733ffc-7ad2-42af-a89e-2521b5dc994b" providerId="ADAL" clId="{6245979C-134E-4D9F-8E39-9372F55CA867}"/>
    <pc:docChg chg="undo custSel addSld delSld modSld sldOrd">
      <pc:chgData name="Annabel Holdsworth" userId="98733ffc-7ad2-42af-a89e-2521b5dc994b" providerId="ADAL" clId="{6245979C-134E-4D9F-8E39-9372F55CA867}" dt="2023-11-23T08:50:21.718" v="1868" actId="2696"/>
      <pc:docMkLst>
        <pc:docMk/>
      </pc:docMkLst>
      <pc:sldChg chg="modSp mod">
        <pc:chgData name="Annabel Holdsworth" userId="98733ffc-7ad2-42af-a89e-2521b5dc994b" providerId="ADAL" clId="{6245979C-134E-4D9F-8E39-9372F55CA867}" dt="2023-11-09T08:38:42.510" v="41" actId="20577"/>
        <pc:sldMkLst>
          <pc:docMk/>
          <pc:sldMk cId="0" sldId="257"/>
        </pc:sldMkLst>
        <pc:spChg chg="mod">
          <ac:chgData name="Annabel Holdsworth" userId="98733ffc-7ad2-42af-a89e-2521b5dc994b" providerId="ADAL" clId="{6245979C-134E-4D9F-8E39-9372F55CA867}" dt="2023-11-09T08:37:52.261" v="22" actId="6549"/>
          <ac:spMkLst>
            <pc:docMk/>
            <pc:sldMk cId="0" sldId="257"/>
            <ac:spMk id="7" creationId="{00000000-0000-0000-0000-000000000000}"/>
          </ac:spMkLst>
        </pc:spChg>
        <pc:spChg chg="mod">
          <ac:chgData name="Annabel Holdsworth" userId="98733ffc-7ad2-42af-a89e-2521b5dc994b" providerId="ADAL" clId="{6245979C-134E-4D9F-8E39-9372F55CA867}" dt="2023-11-09T08:38:42.510" v="41" actId="20577"/>
          <ac:spMkLst>
            <pc:docMk/>
            <pc:sldMk cId="0" sldId="257"/>
            <ac:spMk id="9" creationId="{00000000-0000-0000-0000-000000000000}"/>
          </ac:spMkLst>
        </pc:spChg>
      </pc:sldChg>
      <pc:sldChg chg="addSp delSp modSp mod">
        <pc:chgData name="Annabel Holdsworth" userId="98733ffc-7ad2-42af-a89e-2521b5dc994b" providerId="ADAL" clId="{6245979C-134E-4D9F-8E39-9372F55CA867}" dt="2023-11-09T08:48:00.042" v="60" actId="1076"/>
        <pc:sldMkLst>
          <pc:docMk/>
          <pc:sldMk cId="809854213" sldId="371"/>
        </pc:sldMkLst>
        <pc:spChg chg="mod">
          <ac:chgData name="Annabel Holdsworth" userId="98733ffc-7ad2-42af-a89e-2521b5dc994b" providerId="ADAL" clId="{6245979C-134E-4D9F-8E39-9372F55CA867}" dt="2023-11-09T08:38:54.980" v="55" actId="20577"/>
          <ac:spMkLst>
            <pc:docMk/>
            <pc:sldMk cId="809854213" sldId="371"/>
            <ac:spMk id="4" creationId="{BE448FBA-D413-4D4B-9E0E-246C7BE46304}"/>
          </ac:spMkLst>
        </pc:spChg>
        <pc:picChg chg="del">
          <ac:chgData name="Annabel Holdsworth" userId="98733ffc-7ad2-42af-a89e-2521b5dc994b" providerId="ADAL" clId="{6245979C-134E-4D9F-8E39-9372F55CA867}" dt="2023-11-09T08:39:00.766" v="56" actId="478"/>
          <ac:picMkLst>
            <pc:docMk/>
            <pc:sldMk cId="809854213" sldId="371"/>
            <ac:picMk id="5" creationId="{5805DDB6-549D-3DCF-7B46-9C93081A96CE}"/>
          </ac:picMkLst>
        </pc:picChg>
        <pc:picChg chg="add mod">
          <ac:chgData name="Annabel Holdsworth" userId="98733ffc-7ad2-42af-a89e-2521b5dc994b" providerId="ADAL" clId="{6245979C-134E-4D9F-8E39-9372F55CA867}" dt="2023-11-09T08:48:00.042" v="60" actId="1076"/>
          <ac:picMkLst>
            <pc:docMk/>
            <pc:sldMk cId="809854213" sldId="371"/>
            <ac:picMk id="6" creationId="{AFA28C3E-6C4D-3520-F585-604DC6A26F54}"/>
          </ac:picMkLst>
        </pc:picChg>
      </pc:sldChg>
      <pc:sldChg chg="modSp mod">
        <pc:chgData name="Annabel Holdsworth" userId="98733ffc-7ad2-42af-a89e-2521b5dc994b" providerId="ADAL" clId="{6245979C-134E-4D9F-8E39-9372F55CA867}" dt="2023-11-09T08:49:59.815" v="101" actId="20577"/>
        <pc:sldMkLst>
          <pc:docMk/>
          <pc:sldMk cId="4273546319" sldId="372"/>
        </pc:sldMkLst>
        <pc:spChg chg="mod">
          <ac:chgData name="Annabel Holdsworth" userId="98733ffc-7ad2-42af-a89e-2521b5dc994b" providerId="ADAL" clId="{6245979C-134E-4D9F-8E39-9372F55CA867}" dt="2023-11-09T08:48:14.876" v="62" actId="14100"/>
          <ac:spMkLst>
            <pc:docMk/>
            <pc:sldMk cId="4273546319" sldId="372"/>
            <ac:spMk id="4" creationId="{BE448FBA-D413-4D4B-9E0E-246C7BE46304}"/>
          </ac:spMkLst>
        </pc:spChg>
        <pc:spChg chg="mod">
          <ac:chgData name="Annabel Holdsworth" userId="98733ffc-7ad2-42af-a89e-2521b5dc994b" providerId="ADAL" clId="{6245979C-134E-4D9F-8E39-9372F55CA867}" dt="2023-11-09T08:49:59.815" v="101" actId="20577"/>
          <ac:spMkLst>
            <pc:docMk/>
            <pc:sldMk cId="4273546319" sldId="372"/>
            <ac:spMk id="7" creationId="{2FF8CA15-3135-3E27-4D2E-18F563602A7B}"/>
          </ac:spMkLst>
        </pc:spChg>
      </pc:sldChg>
      <pc:sldChg chg="delSp modSp del mod">
        <pc:chgData name="Annabel Holdsworth" userId="98733ffc-7ad2-42af-a89e-2521b5dc994b" providerId="ADAL" clId="{6245979C-134E-4D9F-8E39-9372F55CA867}" dt="2023-11-09T08:49:49.739" v="100" actId="47"/>
        <pc:sldMkLst>
          <pc:docMk/>
          <pc:sldMk cId="1432592516" sldId="373"/>
        </pc:sldMkLst>
        <pc:spChg chg="mod">
          <ac:chgData name="Annabel Holdsworth" userId="98733ffc-7ad2-42af-a89e-2521b5dc994b" providerId="ADAL" clId="{6245979C-134E-4D9F-8E39-9372F55CA867}" dt="2023-11-09T08:48:30.508" v="76" actId="6549"/>
          <ac:spMkLst>
            <pc:docMk/>
            <pc:sldMk cId="1432592516" sldId="373"/>
            <ac:spMk id="4" creationId="{BE448FBA-D413-4D4B-9E0E-246C7BE46304}"/>
          </ac:spMkLst>
        </pc:spChg>
        <pc:spChg chg="del mod">
          <ac:chgData name="Annabel Holdsworth" userId="98733ffc-7ad2-42af-a89e-2521b5dc994b" providerId="ADAL" clId="{6245979C-134E-4D9F-8E39-9372F55CA867}" dt="2023-11-09T08:48:36.255" v="78" actId="478"/>
          <ac:spMkLst>
            <pc:docMk/>
            <pc:sldMk cId="1432592516" sldId="373"/>
            <ac:spMk id="6" creationId="{8DC9DA3D-4FFD-0351-110D-19CF5E09780E}"/>
          </ac:spMkLst>
        </pc:spChg>
        <pc:picChg chg="del">
          <ac:chgData name="Annabel Holdsworth" userId="98733ffc-7ad2-42af-a89e-2521b5dc994b" providerId="ADAL" clId="{6245979C-134E-4D9F-8E39-9372F55CA867}" dt="2023-11-09T08:48:37.793" v="79" actId="478"/>
          <ac:picMkLst>
            <pc:docMk/>
            <pc:sldMk cId="1432592516" sldId="373"/>
            <ac:picMk id="7" creationId="{C4C279E5-CE8C-3D35-48FD-F08868D90BCC}"/>
          </ac:picMkLst>
        </pc:picChg>
      </pc:sldChg>
      <pc:sldChg chg="delSp modSp del mod">
        <pc:chgData name="Annabel Holdsworth" userId="98733ffc-7ad2-42af-a89e-2521b5dc994b" providerId="ADAL" clId="{6245979C-134E-4D9F-8E39-9372F55CA867}" dt="2023-11-09T08:49:49.739" v="100" actId="47"/>
        <pc:sldMkLst>
          <pc:docMk/>
          <pc:sldMk cId="1767750946" sldId="374"/>
        </pc:sldMkLst>
        <pc:spChg chg="del mod">
          <ac:chgData name="Annabel Holdsworth" userId="98733ffc-7ad2-42af-a89e-2521b5dc994b" providerId="ADAL" clId="{6245979C-134E-4D9F-8E39-9372F55CA867}" dt="2023-11-09T08:48:47.132" v="83"/>
          <ac:spMkLst>
            <pc:docMk/>
            <pc:sldMk cId="1767750946" sldId="374"/>
            <ac:spMk id="6" creationId="{7A229A0C-3780-371F-4DF6-4CD075D8557D}"/>
          </ac:spMkLst>
        </pc:spChg>
        <pc:picChg chg="del">
          <ac:chgData name="Annabel Holdsworth" userId="98733ffc-7ad2-42af-a89e-2521b5dc994b" providerId="ADAL" clId="{6245979C-134E-4D9F-8E39-9372F55CA867}" dt="2023-11-09T08:48:47.132" v="81" actId="478"/>
          <ac:picMkLst>
            <pc:docMk/>
            <pc:sldMk cId="1767750946" sldId="374"/>
            <ac:picMk id="7" creationId="{17929109-DB25-875A-7565-1EFACECD3A7E}"/>
          </ac:picMkLst>
        </pc:picChg>
      </pc:sldChg>
      <pc:sldChg chg="delSp del mod">
        <pc:chgData name="Annabel Holdsworth" userId="98733ffc-7ad2-42af-a89e-2521b5dc994b" providerId="ADAL" clId="{6245979C-134E-4D9F-8E39-9372F55CA867}" dt="2023-11-09T08:49:49.739" v="100" actId="47"/>
        <pc:sldMkLst>
          <pc:docMk/>
          <pc:sldMk cId="4085140810" sldId="375"/>
        </pc:sldMkLst>
        <pc:spChg chg="del">
          <ac:chgData name="Annabel Holdsworth" userId="98733ffc-7ad2-42af-a89e-2521b5dc994b" providerId="ADAL" clId="{6245979C-134E-4D9F-8E39-9372F55CA867}" dt="2023-11-09T08:48:50.855" v="84" actId="478"/>
          <ac:spMkLst>
            <pc:docMk/>
            <pc:sldMk cId="4085140810" sldId="375"/>
            <ac:spMk id="6" creationId="{20146465-75ED-B201-E1B9-858F58A1B8E7}"/>
          </ac:spMkLst>
        </pc:spChg>
      </pc:sldChg>
      <pc:sldChg chg="addSp delSp modSp mod">
        <pc:chgData name="Annabel Holdsworth" userId="98733ffc-7ad2-42af-a89e-2521b5dc994b" providerId="ADAL" clId="{6245979C-134E-4D9F-8E39-9372F55CA867}" dt="2023-11-09T14:56:43.887" v="1425" actId="20577"/>
        <pc:sldMkLst>
          <pc:docMk/>
          <pc:sldMk cId="1182211148" sldId="376"/>
        </pc:sldMkLst>
        <pc:spChg chg="mod">
          <ac:chgData name="Annabel Holdsworth" userId="98733ffc-7ad2-42af-a89e-2521b5dc994b" providerId="ADAL" clId="{6245979C-134E-4D9F-8E39-9372F55CA867}" dt="2023-11-09T08:50:11.011" v="115" actId="6549"/>
          <ac:spMkLst>
            <pc:docMk/>
            <pc:sldMk cId="1182211148" sldId="376"/>
            <ac:spMk id="4" creationId="{BE448FBA-D413-4D4B-9E0E-246C7BE46304}"/>
          </ac:spMkLst>
        </pc:spChg>
        <pc:spChg chg="add mod">
          <ac:chgData name="Annabel Holdsworth" userId="98733ffc-7ad2-42af-a89e-2521b5dc994b" providerId="ADAL" clId="{6245979C-134E-4D9F-8E39-9372F55CA867}" dt="2023-11-09T14:56:43.887" v="1425" actId="20577"/>
          <ac:spMkLst>
            <pc:docMk/>
            <pc:sldMk cId="1182211148" sldId="376"/>
            <ac:spMk id="8" creationId="{54DB3540-A18B-C70C-4976-2C2C8218EECC}"/>
          </ac:spMkLst>
        </pc:spChg>
        <pc:picChg chg="del">
          <ac:chgData name="Annabel Holdsworth" userId="98733ffc-7ad2-42af-a89e-2521b5dc994b" providerId="ADAL" clId="{6245979C-134E-4D9F-8E39-9372F55CA867}" dt="2023-11-09T08:53:49.826" v="493" actId="478"/>
          <ac:picMkLst>
            <pc:docMk/>
            <pc:sldMk cId="1182211148" sldId="376"/>
            <ac:picMk id="3" creationId="{00000000-0000-0000-0000-000000000000}"/>
          </ac:picMkLst>
        </pc:picChg>
        <pc:picChg chg="del">
          <ac:chgData name="Annabel Holdsworth" userId="98733ffc-7ad2-42af-a89e-2521b5dc994b" providerId="ADAL" clId="{6245979C-134E-4D9F-8E39-9372F55CA867}" dt="2023-11-09T08:49:03.109" v="90" actId="478"/>
          <ac:picMkLst>
            <pc:docMk/>
            <pc:sldMk cId="1182211148" sldId="376"/>
            <ac:picMk id="6" creationId="{FE4321AC-F5BC-F32A-D7FD-F28B84CF0B78}"/>
          </ac:picMkLst>
        </pc:picChg>
        <pc:picChg chg="del">
          <ac:chgData name="Annabel Holdsworth" userId="98733ffc-7ad2-42af-a89e-2521b5dc994b" providerId="ADAL" clId="{6245979C-134E-4D9F-8E39-9372F55CA867}" dt="2023-11-09T08:48:58.241" v="87" actId="478"/>
          <ac:picMkLst>
            <pc:docMk/>
            <pc:sldMk cId="1182211148" sldId="376"/>
            <ac:picMk id="7" creationId="{78A8D4FF-ED84-0287-7423-4D91737EE68D}"/>
          </ac:picMkLst>
        </pc:picChg>
        <pc:picChg chg="del">
          <ac:chgData name="Annabel Holdsworth" userId="98733ffc-7ad2-42af-a89e-2521b5dc994b" providerId="ADAL" clId="{6245979C-134E-4D9F-8E39-9372F55CA867}" dt="2023-11-09T08:49:00.682" v="88" actId="478"/>
          <ac:picMkLst>
            <pc:docMk/>
            <pc:sldMk cId="1182211148" sldId="376"/>
            <ac:picMk id="9" creationId="{2D387A33-641C-E173-F4A8-6876C900441C}"/>
          </ac:picMkLst>
        </pc:picChg>
        <pc:picChg chg="del">
          <ac:chgData name="Annabel Holdsworth" userId="98733ffc-7ad2-42af-a89e-2521b5dc994b" providerId="ADAL" clId="{6245979C-134E-4D9F-8E39-9372F55CA867}" dt="2023-11-09T08:49:01.577" v="89" actId="478"/>
          <ac:picMkLst>
            <pc:docMk/>
            <pc:sldMk cId="1182211148" sldId="376"/>
            <ac:picMk id="10" creationId="{C45863C5-8B3B-ED33-F1D4-142EE024E763}"/>
          </ac:picMkLst>
        </pc:picChg>
      </pc:sldChg>
      <pc:sldChg chg="delSp del mod">
        <pc:chgData name="Annabel Holdsworth" userId="98733ffc-7ad2-42af-a89e-2521b5dc994b" providerId="ADAL" clId="{6245979C-134E-4D9F-8E39-9372F55CA867}" dt="2023-11-09T08:49:49.739" v="100" actId="47"/>
        <pc:sldMkLst>
          <pc:docMk/>
          <pc:sldMk cId="3023343770" sldId="377"/>
        </pc:sldMkLst>
        <pc:spChg chg="del">
          <ac:chgData name="Annabel Holdsworth" userId="98733ffc-7ad2-42af-a89e-2521b5dc994b" providerId="ADAL" clId="{6245979C-134E-4D9F-8E39-9372F55CA867}" dt="2023-11-09T08:48:56.039" v="86" actId="478"/>
          <ac:spMkLst>
            <pc:docMk/>
            <pc:sldMk cId="3023343770" sldId="377"/>
            <ac:spMk id="7" creationId="{22B7AEE4-1ECB-7941-981C-43C791E588A0}"/>
          </ac:spMkLst>
        </pc:spChg>
        <pc:picChg chg="del">
          <ac:chgData name="Annabel Holdsworth" userId="98733ffc-7ad2-42af-a89e-2521b5dc994b" providerId="ADAL" clId="{6245979C-134E-4D9F-8E39-9372F55CA867}" dt="2023-11-09T08:48:53.391" v="85" actId="478"/>
          <ac:picMkLst>
            <pc:docMk/>
            <pc:sldMk cId="3023343770" sldId="377"/>
            <ac:picMk id="8" creationId="{25A4A3C9-DA09-7F81-AD9B-77AC1C45D41E}"/>
          </ac:picMkLst>
        </pc:picChg>
      </pc:sldChg>
      <pc:sldChg chg="del">
        <pc:chgData name="Annabel Holdsworth" userId="98733ffc-7ad2-42af-a89e-2521b5dc994b" providerId="ADAL" clId="{6245979C-134E-4D9F-8E39-9372F55CA867}" dt="2023-11-09T09:25:38.821" v="809" actId="47"/>
        <pc:sldMkLst>
          <pc:docMk/>
          <pc:sldMk cId="664979421" sldId="378"/>
        </pc:sldMkLst>
      </pc:sldChg>
      <pc:sldChg chg="delSp del mod">
        <pc:chgData name="Annabel Holdsworth" userId="98733ffc-7ad2-42af-a89e-2521b5dc994b" providerId="ADAL" clId="{6245979C-134E-4D9F-8E39-9372F55CA867}" dt="2023-11-09T08:50:17.729" v="116" actId="47"/>
        <pc:sldMkLst>
          <pc:docMk/>
          <pc:sldMk cId="2898055607" sldId="379"/>
        </pc:sldMkLst>
        <pc:spChg chg="del">
          <ac:chgData name="Annabel Holdsworth" userId="98733ffc-7ad2-42af-a89e-2521b5dc994b" providerId="ADAL" clId="{6245979C-134E-4D9F-8E39-9372F55CA867}" dt="2023-11-09T08:49:08.328" v="93" actId="478"/>
          <ac:spMkLst>
            <pc:docMk/>
            <pc:sldMk cId="2898055607" sldId="379"/>
            <ac:spMk id="10" creationId="{70F96C22-5E16-DCA4-27FB-3EBBF97B8261}"/>
          </ac:spMkLst>
        </pc:spChg>
        <pc:picChg chg="del">
          <ac:chgData name="Annabel Holdsworth" userId="98733ffc-7ad2-42af-a89e-2521b5dc994b" providerId="ADAL" clId="{6245979C-134E-4D9F-8E39-9372F55CA867}" dt="2023-11-09T08:49:05.115" v="91" actId="478"/>
          <ac:picMkLst>
            <pc:docMk/>
            <pc:sldMk cId="2898055607" sldId="379"/>
            <ac:picMk id="5" creationId="{7D411B9E-6FBD-8F7A-D06F-D33CBCF19382}"/>
          </ac:picMkLst>
        </pc:picChg>
        <pc:picChg chg="del">
          <ac:chgData name="Annabel Holdsworth" userId="98733ffc-7ad2-42af-a89e-2521b5dc994b" providerId="ADAL" clId="{6245979C-134E-4D9F-8E39-9372F55CA867}" dt="2023-11-09T08:49:05.876" v="92" actId="478"/>
          <ac:picMkLst>
            <pc:docMk/>
            <pc:sldMk cId="2898055607" sldId="379"/>
            <ac:picMk id="6" creationId="{DC71E611-ABA7-32A9-35C2-6857A94F97B9}"/>
          </ac:picMkLst>
        </pc:picChg>
      </pc:sldChg>
      <pc:sldChg chg="del">
        <pc:chgData name="Annabel Holdsworth" userId="98733ffc-7ad2-42af-a89e-2521b5dc994b" providerId="ADAL" clId="{6245979C-134E-4D9F-8E39-9372F55CA867}" dt="2023-11-09T09:11:44.345" v="804" actId="47"/>
        <pc:sldMkLst>
          <pc:docMk/>
          <pc:sldMk cId="4237555301" sldId="380"/>
        </pc:sldMkLst>
      </pc:sldChg>
      <pc:sldChg chg="modSp del mod">
        <pc:chgData name="Annabel Holdsworth" userId="98733ffc-7ad2-42af-a89e-2521b5dc994b" providerId="ADAL" clId="{6245979C-134E-4D9F-8E39-9372F55CA867}" dt="2023-11-09T09:28:23.764" v="840" actId="47"/>
        <pc:sldMkLst>
          <pc:docMk/>
          <pc:sldMk cId="1547854486" sldId="381"/>
        </pc:sldMkLst>
        <pc:spChg chg="mod">
          <ac:chgData name="Annabel Holdsworth" userId="98733ffc-7ad2-42af-a89e-2521b5dc994b" providerId="ADAL" clId="{6245979C-134E-4D9F-8E39-9372F55CA867}" dt="2023-11-09T09:28:21.786" v="839" actId="6549"/>
          <ac:spMkLst>
            <pc:docMk/>
            <pc:sldMk cId="1547854486" sldId="381"/>
            <ac:spMk id="7" creationId="{806D171F-5C5A-E4EA-EE1F-3D12402BBA4C}"/>
          </ac:spMkLst>
        </pc:spChg>
      </pc:sldChg>
      <pc:sldChg chg="del">
        <pc:chgData name="Annabel Holdsworth" userId="98733ffc-7ad2-42af-a89e-2521b5dc994b" providerId="ADAL" clId="{6245979C-134E-4D9F-8E39-9372F55CA867}" dt="2023-11-09T09:25:26.618" v="808" actId="47"/>
        <pc:sldMkLst>
          <pc:docMk/>
          <pc:sldMk cId="1101957235" sldId="382"/>
        </pc:sldMkLst>
      </pc:sldChg>
      <pc:sldChg chg="addSp delSp modSp mod ord">
        <pc:chgData name="Annabel Holdsworth" userId="98733ffc-7ad2-42af-a89e-2521b5dc994b" providerId="ADAL" clId="{6245979C-134E-4D9F-8E39-9372F55CA867}" dt="2023-11-09T09:26:16.476" v="810" actId="1076"/>
        <pc:sldMkLst>
          <pc:docMk/>
          <pc:sldMk cId="1902699523" sldId="383"/>
        </pc:sldMkLst>
        <pc:spChg chg="mod">
          <ac:chgData name="Annabel Holdsworth" userId="98733ffc-7ad2-42af-a89e-2521b5dc994b" providerId="ADAL" clId="{6245979C-134E-4D9F-8E39-9372F55CA867}" dt="2023-11-09T09:10:23.796" v="717" actId="6549"/>
          <ac:spMkLst>
            <pc:docMk/>
            <pc:sldMk cId="1902699523" sldId="383"/>
            <ac:spMk id="4" creationId="{BE448FBA-D413-4D4B-9E0E-246C7BE46304}"/>
          </ac:spMkLst>
        </pc:spChg>
        <pc:spChg chg="add mod">
          <ac:chgData name="Annabel Holdsworth" userId="98733ffc-7ad2-42af-a89e-2521b5dc994b" providerId="ADAL" clId="{6245979C-134E-4D9F-8E39-9372F55CA867}" dt="2023-11-09T09:10:49.044" v="729" actId="20577"/>
          <ac:spMkLst>
            <pc:docMk/>
            <pc:sldMk cId="1902699523" sldId="383"/>
            <ac:spMk id="5" creationId="{9E1DA1C1-BA9A-8BAA-DA9B-A4C81B18B637}"/>
          </ac:spMkLst>
        </pc:spChg>
        <pc:spChg chg="mod">
          <ac:chgData name="Annabel Holdsworth" userId="98733ffc-7ad2-42af-a89e-2521b5dc994b" providerId="ADAL" clId="{6245979C-134E-4D9F-8E39-9372F55CA867}" dt="2023-11-09T09:26:16.476" v="810" actId="1076"/>
          <ac:spMkLst>
            <pc:docMk/>
            <pc:sldMk cId="1902699523" sldId="383"/>
            <ac:spMk id="8" creationId="{24E0A82B-9910-48DC-6DAB-0F3E57B2A0EB}"/>
          </ac:spMkLst>
        </pc:spChg>
        <pc:picChg chg="del">
          <ac:chgData name="Annabel Holdsworth" userId="98733ffc-7ad2-42af-a89e-2521b5dc994b" providerId="ADAL" clId="{6245979C-134E-4D9F-8E39-9372F55CA867}" dt="2023-11-09T08:49:20.714" v="96" actId="478"/>
          <ac:picMkLst>
            <pc:docMk/>
            <pc:sldMk cId="1902699523" sldId="383"/>
            <ac:picMk id="3" creationId="{00000000-0000-0000-0000-000000000000}"/>
          </ac:picMkLst>
        </pc:picChg>
        <pc:picChg chg="del">
          <ac:chgData name="Annabel Holdsworth" userId="98733ffc-7ad2-42af-a89e-2521b5dc994b" providerId="ADAL" clId="{6245979C-134E-4D9F-8E39-9372F55CA867}" dt="2023-11-09T09:09:08.612" v="675" actId="478"/>
          <ac:picMkLst>
            <pc:docMk/>
            <pc:sldMk cId="1902699523" sldId="383"/>
            <ac:picMk id="6" creationId="{605F7432-5422-600F-F5E9-050D8582480F}"/>
          </ac:picMkLst>
        </pc:picChg>
      </pc:sldChg>
      <pc:sldChg chg="delSp del mod">
        <pc:chgData name="Annabel Holdsworth" userId="98733ffc-7ad2-42af-a89e-2521b5dc994b" providerId="ADAL" clId="{6245979C-134E-4D9F-8E39-9372F55CA867}" dt="2023-11-09T08:50:19.550" v="117" actId="47"/>
        <pc:sldMkLst>
          <pc:docMk/>
          <pc:sldMk cId="873639760" sldId="384"/>
        </pc:sldMkLst>
        <pc:spChg chg="del">
          <ac:chgData name="Annabel Holdsworth" userId="98733ffc-7ad2-42af-a89e-2521b5dc994b" providerId="ADAL" clId="{6245979C-134E-4D9F-8E39-9372F55CA867}" dt="2023-11-09T08:49:14.430" v="95" actId="478"/>
          <ac:spMkLst>
            <pc:docMk/>
            <pc:sldMk cId="873639760" sldId="384"/>
            <ac:spMk id="8" creationId="{AF31501C-DC12-0F6D-ED98-D964753ABD63}"/>
          </ac:spMkLst>
        </pc:spChg>
        <pc:picChg chg="del">
          <ac:chgData name="Annabel Holdsworth" userId="98733ffc-7ad2-42af-a89e-2521b5dc994b" providerId="ADAL" clId="{6245979C-134E-4D9F-8E39-9372F55CA867}" dt="2023-11-09T08:49:12.232" v="94" actId="478"/>
          <ac:picMkLst>
            <pc:docMk/>
            <pc:sldMk cId="873639760" sldId="384"/>
            <ac:picMk id="6" creationId="{B31774A5-5EA8-3A9D-3329-17197888013D}"/>
          </ac:picMkLst>
        </pc:picChg>
      </pc:sldChg>
      <pc:sldChg chg="del">
        <pc:chgData name="Annabel Holdsworth" userId="98733ffc-7ad2-42af-a89e-2521b5dc994b" providerId="ADAL" clId="{6245979C-134E-4D9F-8E39-9372F55CA867}" dt="2023-11-09T08:49:36.027" v="97" actId="47"/>
        <pc:sldMkLst>
          <pc:docMk/>
          <pc:sldMk cId="190219544" sldId="385"/>
        </pc:sldMkLst>
      </pc:sldChg>
      <pc:sldChg chg="del">
        <pc:chgData name="Annabel Holdsworth" userId="98733ffc-7ad2-42af-a89e-2521b5dc994b" providerId="ADAL" clId="{6245979C-134E-4D9F-8E39-9372F55CA867}" dt="2023-11-09T08:49:38.842" v="99" actId="47"/>
        <pc:sldMkLst>
          <pc:docMk/>
          <pc:sldMk cId="447298040" sldId="386"/>
        </pc:sldMkLst>
      </pc:sldChg>
      <pc:sldChg chg="del">
        <pc:chgData name="Annabel Holdsworth" userId="98733ffc-7ad2-42af-a89e-2521b5dc994b" providerId="ADAL" clId="{6245979C-134E-4D9F-8E39-9372F55CA867}" dt="2023-11-09T08:49:37.278" v="98" actId="47"/>
        <pc:sldMkLst>
          <pc:docMk/>
          <pc:sldMk cId="931151515" sldId="387"/>
        </pc:sldMkLst>
      </pc:sldChg>
      <pc:sldChg chg="modSp mod">
        <pc:chgData name="Annabel Holdsworth" userId="98733ffc-7ad2-42af-a89e-2521b5dc994b" providerId="ADAL" clId="{6245979C-134E-4D9F-8E39-9372F55CA867}" dt="2023-11-21T12:06:06.243" v="1851" actId="20577"/>
        <pc:sldMkLst>
          <pc:docMk/>
          <pc:sldMk cId="781345870" sldId="388"/>
        </pc:sldMkLst>
        <pc:spChg chg="mod">
          <ac:chgData name="Annabel Holdsworth" userId="98733ffc-7ad2-42af-a89e-2521b5dc994b" providerId="ADAL" clId="{6245979C-134E-4D9F-8E39-9372F55CA867}" dt="2023-11-21T12:06:06.243" v="1851" actId="20577"/>
          <ac:spMkLst>
            <pc:docMk/>
            <pc:sldMk cId="781345870" sldId="388"/>
            <ac:spMk id="6" creationId="{97D475F4-B26E-3A93-A518-B9F8C77A6339}"/>
          </ac:spMkLst>
        </pc:spChg>
      </pc:sldChg>
      <pc:sldChg chg="addSp delSp modSp mod">
        <pc:chgData name="Annabel Holdsworth" userId="98733ffc-7ad2-42af-a89e-2521b5dc994b" providerId="ADAL" clId="{6245979C-134E-4D9F-8E39-9372F55CA867}" dt="2023-11-09T09:31:36.719" v="1044" actId="1076"/>
        <pc:sldMkLst>
          <pc:docMk/>
          <pc:sldMk cId="1718716386" sldId="389"/>
        </pc:sldMkLst>
        <pc:picChg chg="del">
          <ac:chgData name="Annabel Holdsworth" userId="98733ffc-7ad2-42af-a89e-2521b5dc994b" providerId="ADAL" clId="{6245979C-134E-4D9F-8E39-9372F55CA867}" dt="2023-11-09T09:11:51.034" v="805" actId="478"/>
          <ac:picMkLst>
            <pc:docMk/>
            <pc:sldMk cId="1718716386" sldId="389"/>
            <ac:picMk id="5" creationId="{8E56997F-28F1-5AA7-D19A-328E7E1FF1DF}"/>
          </ac:picMkLst>
        </pc:picChg>
        <pc:picChg chg="add mod">
          <ac:chgData name="Annabel Holdsworth" userId="98733ffc-7ad2-42af-a89e-2521b5dc994b" providerId="ADAL" clId="{6245979C-134E-4D9F-8E39-9372F55CA867}" dt="2023-11-09T09:31:36.719" v="1044" actId="1076"/>
          <ac:picMkLst>
            <pc:docMk/>
            <pc:sldMk cId="1718716386" sldId="389"/>
            <ac:picMk id="6" creationId="{D3925F58-E15D-58B2-5CF6-553D2AE34DFC}"/>
          </ac:picMkLst>
        </pc:picChg>
      </pc:sldChg>
      <pc:sldChg chg="addSp modSp add mod ord">
        <pc:chgData name="Annabel Holdsworth" userId="98733ffc-7ad2-42af-a89e-2521b5dc994b" providerId="ADAL" clId="{6245979C-134E-4D9F-8E39-9372F55CA867}" dt="2023-11-09T08:59:30.294" v="665" actId="20577"/>
        <pc:sldMkLst>
          <pc:docMk/>
          <pc:sldMk cId="2949497139" sldId="390"/>
        </pc:sldMkLst>
        <pc:spChg chg="add mod">
          <ac:chgData name="Annabel Holdsworth" userId="98733ffc-7ad2-42af-a89e-2521b5dc994b" providerId="ADAL" clId="{6245979C-134E-4D9F-8E39-9372F55CA867}" dt="2023-11-09T08:59:30.294" v="665" actId="20577"/>
          <ac:spMkLst>
            <pc:docMk/>
            <pc:sldMk cId="2949497139" sldId="390"/>
            <ac:spMk id="6" creationId="{C6098FB7-B205-016F-30BA-D16DF5CDDB1C}"/>
          </ac:spMkLst>
        </pc:spChg>
      </pc:sldChg>
      <pc:sldChg chg="addSp modSp add mod ord">
        <pc:chgData name="Annabel Holdsworth" userId="98733ffc-7ad2-42af-a89e-2521b5dc994b" providerId="ADAL" clId="{6245979C-134E-4D9F-8E39-9372F55CA867}" dt="2023-11-09T09:27:10.645" v="837" actId="1076"/>
        <pc:sldMkLst>
          <pc:docMk/>
          <pc:sldMk cId="220933939" sldId="391"/>
        </pc:sldMkLst>
        <pc:spChg chg="add mod">
          <ac:chgData name="Annabel Holdsworth" userId="98733ffc-7ad2-42af-a89e-2521b5dc994b" providerId="ADAL" clId="{6245979C-134E-4D9F-8E39-9372F55CA867}" dt="2023-11-09T09:04:49.555" v="672" actId="12"/>
          <ac:spMkLst>
            <pc:docMk/>
            <pc:sldMk cId="220933939" sldId="391"/>
            <ac:spMk id="6" creationId="{5F7B8555-D3BE-2505-6935-99319D82D466}"/>
          </ac:spMkLst>
        </pc:spChg>
        <pc:spChg chg="add mod">
          <ac:chgData name="Annabel Holdsworth" userId="98733ffc-7ad2-42af-a89e-2521b5dc994b" providerId="ADAL" clId="{6245979C-134E-4D9F-8E39-9372F55CA867}" dt="2023-11-09T09:27:10.645" v="837" actId="1076"/>
          <ac:spMkLst>
            <pc:docMk/>
            <pc:sldMk cId="220933939" sldId="391"/>
            <ac:spMk id="8" creationId="{5207CA2C-4A40-AA1F-CE4D-3A661373BE9E}"/>
          </ac:spMkLst>
        </pc:spChg>
      </pc:sldChg>
      <pc:sldChg chg="addSp delSp modSp add mod modAnim">
        <pc:chgData name="Annabel Holdsworth" userId="98733ffc-7ad2-42af-a89e-2521b5dc994b" providerId="ADAL" clId="{6245979C-134E-4D9F-8E39-9372F55CA867}" dt="2023-11-20T17:03:57.468" v="1532" actId="1076"/>
        <pc:sldMkLst>
          <pc:docMk/>
          <pc:sldMk cId="391400357" sldId="392"/>
        </pc:sldMkLst>
        <pc:spChg chg="mod">
          <ac:chgData name="Annabel Holdsworth" userId="98733ffc-7ad2-42af-a89e-2521b5dc994b" providerId="ADAL" clId="{6245979C-134E-4D9F-8E39-9372F55CA867}" dt="2023-11-09T09:10:58.558" v="740" actId="20577"/>
          <ac:spMkLst>
            <pc:docMk/>
            <pc:sldMk cId="391400357" sldId="392"/>
            <ac:spMk id="5" creationId="{9E1DA1C1-BA9A-8BAA-DA9B-A4C81B18B637}"/>
          </ac:spMkLst>
        </pc:spChg>
        <pc:spChg chg="mod">
          <ac:chgData name="Annabel Holdsworth" userId="98733ffc-7ad2-42af-a89e-2521b5dc994b" providerId="ADAL" clId="{6245979C-134E-4D9F-8E39-9372F55CA867}" dt="2023-11-20T17:03:57.468" v="1532" actId="1076"/>
          <ac:spMkLst>
            <pc:docMk/>
            <pc:sldMk cId="391400357" sldId="392"/>
            <ac:spMk id="8" creationId="{24E0A82B-9910-48DC-6DAB-0F3E57B2A0EB}"/>
          </ac:spMkLst>
        </pc:spChg>
        <pc:picChg chg="add mod">
          <ac:chgData name="Annabel Holdsworth" userId="98733ffc-7ad2-42af-a89e-2521b5dc994b" providerId="ADAL" clId="{6245979C-134E-4D9F-8E39-9372F55CA867}" dt="2023-11-20T17:03:53.223" v="1531" actId="1076"/>
          <ac:picMkLst>
            <pc:docMk/>
            <pc:sldMk cId="391400357" sldId="392"/>
            <ac:picMk id="3" creationId="{21C64374-779C-C95B-ED22-A17332D57285}"/>
          </ac:picMkLst>
        </pc:picChg>
        <pc:picChg chg="del">
          <ac:chgData name="Annabel Holdsworth" userId="98733ffc-7ad2-42af-a89e-2521b5dc994b" providerId="ADAL" clId="{6245979C-134E-4D9F-8E39-9372F55CA867}" dt="2023-11-20T17:03:26.878" v="1477" actId="478"/>
          <ac:picMkLst>
            <pc:docMk/>
            <pc:sldMk cId="391400357" sldId="392"/>
            <ac:picMk id="9" creationId="{86CF97EF-D73C-5B9F-59AD-A4EA14DB12D6}"/>
          </ac:picMkLst>
        </pc:picChg>
        <pc:picChg chg="del">
          <ac:chgData name="Annabel Holdsworth" userId="98733ffc-7ad2-42af-a89e-2521b5dc994b" providerId="ADAL" clId="{6245979C-134E-4D9F-8E39-9372F55CA867}" dt="2023-11-20T17:03:28.108" v="1479" actId="478"/>
          <ac:picMkLst>
            <pc:docMk/>
            <pc:sldMk cId="391400357" sldId="392"/>
            <ac:picMk id="10" creationId="{CCFE3C2E-0F6C-E0FD-AAC7-306AB27325F0}"/>
          </ac:picMkLst>
        </pc:picChg>
        <pc:picChg chg="del">
          <ac:chgData name="Annabel Holdsworth" userId="98733ffc-7ad2-42af-a89e-2521b5dc994b" providerId="ADAL" clId="{6245979C-134E-4D9F-8E39-9372F55CA867}" dt="2023-11-20T17:03:27.487" v="1478" actId="478"/>
          <ac:picMkLst>
            <pc:docMk/>
            <pc:sldMk cId="391400357" sldId="392"/>
            <ac:picMk id="11" creationId="{DE763E98-8501-DD61-35B3-495DEE845909}"/>
          </ac:picMkLst>
        </pc:picChg>
        <pc:picChg chg="del">
          <ac:chgData name="Annabel Holdsworth" userId="98733ffc-7ad2-42af-a89e-2521b5dc994b" providerId="ADAL" clId="{6245979C-134E-4D9F-8E39-9372F55CA867}" dt="2023-11-20T17:03:25.688" v="1475" actId="478"/>
          <ac:picMkLst>
            <pc:docMk/>
            <pc:sldMk cId="391400357" sldId="392"/>
            <ac:picMk id="12" creationId="{32EAEA49-57EA-FBA2-31C9-301A93D1E394}"/>
          </ac:picMkLst>
        </pc:picChg>
        <pc:picChg chg="del">
          <ac:chgData name="Annabel Holdsworth" userId="98733ffc-7ad2-42af-a89e-2521b5dc994b" providerId="ADAL" clId="{6245979C-134E-4D9F-8E39-9372F55CA867}" dt="2023-11-20T17:03:26.359" v="1476" actId="478"/>
          <ac:picMkLst>
            <pc:docMk/>
            <pc:sldMk cId="391400357" sldId="392"/>
            <ac:picMk id="13" creationId="{C200F5EE-955B-61CC-10C5-7D2209134483}"/>
          </ac:picMkLst>
        </pc:picChg>
      </pc:sldChg>
      <pc:sldChg chg="addSp delSp modSp add mod">
        <pc:chgData name="Annabel Holdsworth" userId="98733ffc-7ad2-42af-a89e-2521b5dc994b" providerId="ADAL" clId="{6245979C-134E-4D9F-8E39-9372F55CA867}" dt="2023-11-22T12:20:37.565" v="1856" actId="6549"/>
        <pc:sldMkLst>
          <pc:docMk/>
          <pc:sldMk cId="3417052857" sldId="393"/>
        </pc:sldMkLst>
        <pc:spChg chg="add del mod">
          <ac:chgData name="Annabel Holdsworth" userId="98733ffc-7ad2-42af-a89e-2521b5dc994b" providerId="ADAL" clId="{6245979C-134E-4D9F-8E39-9372F55CA867}" dt="2023-11-22T12:20:37.565" v="1856" actId="6549"/>
          <ac:spMkLst>
            <pc:docMk/>
            <pc:sldMk cId="3417052857" sldId="393"/>
            <ac:spMk id="6" creationId="{5F7B8555-D3BE-2505-6935-99319D82D466}"/>
          </ac:spMkLst>
        </pc:spChg>
        <pc:spChg chg="del mod">
          <ac:chgData name="Annabel Holdsworth" userId="98733ffc-7ad2-42af-a89e-2521b5dc994b" providerId="ADAL" clId="{6245979C-134E-4D9F-8E39-9372F55CA867}" dt="2023-11-21T12:04:52.798" v="1753"/>
          <ac:spMkLst>
            <pc:docMk/>
            <pc:sldMk cId="3417052857" sldId="393"/>
            <ac:spMk id="8" creationId="{5207CA2C-4A40-AA1F-CE4D-3A661373BE9E}"/>
          </ac:spMkLst>
        </pc:spChg>
        <pc:picChg chg="mod">
          <ac:chgData name="Annabel Holdsworth" userId="98733ffc-7ad2-42af-a89e-2521b5dc994b" providerId="ADAL" clId="{6245979C-134E-4D9F-8E39-9372F55CA867}" dt="2023-11-21T12:03:27.899" v="1656" actId="1076"/>
          <ac:picMkLst>
            <pc:docMk/>
            <pc:sldMk cId="3417052857" sldId="393"/>
            <ac:picMk id="3" creationId="{00000000-0000-0000-0000-000000000000}"/>
          </ac:picMkLst>
        </pc:picChg>
      </pc:sldChg>
      <pc:sldChg chg="addSp delSp modSp add del mod delAnim modAnim">
        <pc:chgData name="Annabel Holdsworth" userId="98733ffc-7ad2-42af-a89e-2521b5dc994b" providerId="ADAL" clId="{6245979C-134E-4D9F-8E39-9372F55CA867}" dt="2023-11-23T08:50:21.718" v="1868" actId="2696"/>
        <pc:sldMkLst>
          <pc:docMk/>
          <pc:sldMk cId="1145696212" sldId="394"/>
        </pc:sldMkLst>
        <pc:spChg chg="mod">
          <ac:chgData name="Annabel Holdsworth" userId="98733ffc-7ad2-42af-a89e-2521b5dc994b" providerId="ADAL" clId="{6245979C-134E-4D9F-8E39-9372F55CA867}" dt="2023-11-22T12:21:25.342" v="1867" actId="20577"/>
          <ac:spMkLst>
            <pc:docMk/>
            <pc:sldMk cId="1145696212" sldId="394"/>
            <ac:spMk id="8" creationId="{24E0A82B-9910-48DC-6DAB-0F3E57B2A0EB}"/>
          </ac:spMkLst>
        </pc:spChg>
        <pc:picChg chg="del">
          <ac:chgData name="Annabel Holdsworth" userId="98733ffc-7ad2-42af-a89e-2521b5dc994b" providerId="ADAL" clId="{6245979C-134E-4D9F-8E39-9372F55CA867}" dt="2023-11-20T17:04:15.546" v="1533" actId="478"/>
          <ac:picMkLst>
            <pc:docMk/>
            <pc:sldMk cId="1145696212" sldId="394"/>
            <ac:picMk id="3" creationId="{21C64374-779C-C95B-ED22-A17332D57285}"/>
          </ac:picMkLst>
        </pc:picChg>
        <pc:picChg chg="add mod">
          <ac:chgData name="Annabel Holdsworth" userId="98733ffc-7ad2-42af-a89e-2521b5dc994b" providerId="ADAL" clId="{6245979C-134E-4D9F-8E39-9372F55CA867}" dt="2023-11-22T12:18:23.644" v="1855"/>
          <ac:picMkLst>
            <pc:docMk/>
            <pc:sldMk cId="1145696212" sldId="394"/>
            <ac:picMk id="3" creationId="{A6B974DC-1C8F-69BD-E61B-8B722368DB1F}"/>
          </ac:picMkLst>
        </pc:picChg>
        <pc:picChg chg="add del mod">
          <ac:chgData name="Annabel Holdsworth" userId="98733ffc-7ad2-42af-a89e-2521b5dc994b" providerId="ADAL" clId="{6245979C-134E-4D9F-8E39-9372F55CA867}" dt="2023-11-22T12:16:41.209" v="1854" actId="478"/>
          <ac:picMkLst>
            <pc:docMk/>
            <pc:sldMk cId="1145696212" sldId="394"/>
            <ac:picMk id="6" creationId="{E109CDD2-EEE6-78A7-CC29-95FCAE3922E2}"/>
          </ac:picMkLst>
        </pc:picChg>
        <pc:picChg chg="del">
          <ac:chgData name="Annabel Holdsworth" userId="98733ffc-7ad2-42af-a89e-2521b5dc994b" providerId="ADAL" clId="{6245979C-134E-4D9F-8E39-9372F55CA867}" dt="2023-11-20T17:04:41.645" v="1582" actId="478"/>
          <ac:picMkLst>
            <pc:docMk/>
            <pc:sldMk cId="1145696212" sldId="394"/>
            <ac:picMk id="9" creationId="{86CF97EF-D73C-5B9F-59AD-A4EA14DB12D6}"/>
          </ac:picMkLst>
        </pc:picChg>
        <pc:picChg chg="del">
          <ac:chgData name="Annabel Holdsworth" userId="98733ffc-7ad2-42af-a89e-2521b5dc994b" providerId="ADAL" clId="{6245979C-134E-4D9F-8E39-9372F55CA867}" dt="2023-11-20T17:04:42.641" v="1584" actId="478"/>
          <ac:picMkLst>
            <pc:docMk/>
            <pc:sldMk cId="1145696212" sldId="394"/>
            <ac:picMk id="10" creationId="{CCFE3C2E-0F6C-E0FD-AAC7-306AB27325F0}"/>
          </ac:picMkLst>
        </pc:picChg>
        <pc:picChg chg="del">
          <ac:chgData name="Annabel Holdsworth" userId="98733ffc-7ad2-42af-a89e-2521b5dc994b" providerId="ADAL" clId="{6245979C-134E-4D9F-8E39-9372F55CA867}" dt="2023-11-20T17:04:42.152" v="1583" actId="478"/>
          <ac:picMkLst>
            <pc:docMk/>
            <pc:sldMk cId="1145696212" sldId="394"/>
            <ac:picMk id="11" creationId="{DE763E98-8501-DD61-35B3-495DEE845909}"/>
          </ac:picMkLst>
        </pc:picChg>
        <pc:picChg chg="del mod">
          <ac:chgData name="Annabel Holdsworth" userId="98733ffc-7ad2-42af-a89e-2521b5dc994b" providerId="ADAL" clId="{6245979C-134E-4D9F-8E39-9372F55CA867}" dt="2023-11-20T17:04:40.416" v="1580" actId="478"/>
          <ac:picMkLst>
            <pc:docMk/>
            <pc:sldMk cId="1145696212" sldId="394"/>
            <ac:picMk id="12" creationId="{32EAEA49-57EA-FBA2-31C9-301A93D1E394}"/>
          </ac:picMkLst>
        </pc:picChg>
        <pc:picChg chg="del">
          <ac:chgData name="Annabel Holdsworth" userId="98733ffc-7ad2-42af-a89e-2521b5dc994b" providerId="ADAL" clId="{6245979C-134E-4D9F-8E39-9372F55CA867}" dt="2023-11-20T17:04:41.121" v="1581" actId="478"/>
          <ac:picMkLst>
            <pc:docMk/>
            <pc:sldMk cId="1145696212" sldId="394"/>
            <ac:picMk id="13" creationId="{C200F5EE-955B-61CC-10C5-7D220913448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5D8E74-D270-4BD2-AA67-4B58195645A6}" type="datetimeFigureOut">
              <a:rPr lang="en-GB" smtClean="0"/>
              <a:t>23/11/2023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9845B7-BEB5-492A-B4C0-BD181FCD4A48}" type="slidenum">
              <a:rPr lang="en-GB" smtClean="0"/>
              <a:t>‹#›</a:t>
            </a:fld>
            <a:endParaRPr lang="en-GB"/>
          </a:p>
        </p:txBody>
      </p:sp>
    </p:spTree>
    <p:extLst>
      <p:ext uri="{BB962C8B-B14F-4D97-AF65-F5344CB8AC3E}">
        <p14:creationId xmlns:p14="http://schemas.microsoft.com/office/powerpoint/2010/main" val="3019294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0ABE8EC-D88B-4309-BC81-0FADC0D6E968}" type="slidenum">
              <a:rPr lang="en-GB" smtClean="0"/>
              <a:t>1</a:t>
            </a:fld>
            <a:endParaRPr lang="en-GB"/>
          </a:p>
        </p:txBody>
      </p:sp>
    </p:spTree>
    <p:extLst>
      <p:ext uri="{BB962C8B-B14F-4D97-AF65-F5344CB8AC3E}">
        <p14:creationId xmlns:p14="http://schemas.microsoft.com/office/powerpoint/2010/main" val="1268683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FontTx/>
              <a:buNone/>
            </a:pPr>
            <a:endParaRPr lang="en-GB" dirty="0"/>
          </a:p>
        </p:txBody>
      </p:sp>
    </p:spTree>
    <p:extLst>
      <p:ext uri="{BB962C8B-B14F-4D97-AF65-F5344CB8AC3E}">
        <p14:creationId xmlns:p14="http://schemas.microsoft.com/office/powerpoint/2010/main" val="2410721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FontTx/>
              <a:buNone/>
            </a:pPr>
            <a:endParaRPr lang="en-GB" dirty="0"/>
          </a:p>
        </p:txBody>
      </p:sp>
    </p:spTree>
    <p:extLst>
      <p:ext uri="{BB962C8B-B14F-4D97-AF65-F5344CB8AC3E}">
        <p14:creationId xmlns:p14="http://schemas.microsoft.com/office/powerpoint/2010/main" val="109457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FontTx/>
              <a:buNone/>
            </a:pPr>
            <a:endParaRPr lang="en-GB" dirty="0"/>
          </a:p>
        </p:txBody>
      </p:sp>
    </p:spTree>
    <p:extLst>
      <p:ext uri="{BB962C8B-B14F-4D97-AF65-F5344CB8AC3E}">
        <p14:creationId xmlns:p14="http://schemas.microsoft.com/office/powerpoint/2010/main" val="2763492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FontTx/>
              <a:buNone/>
            </a:pPr>
            <a:endParaRPr lang="en-GB" dirty="0"/>
          </a:p>
        </p:txBody>
      </p:sp>
    </p:spTree>
    <p:extLst>
      <p:ext uri="{BB962C8B-B14F-4D97-AF65-F5344CB8AC3E}">
        <p14:creationId xmlns:p14="http://schemas.microsoft.com/office/powerpoint/2010/main" val="3259062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FontTx/>
              <a:buNone/>
            </a:pPr>
            <a:endParaRPr lang="en-GB" dirty="0"/>
          </a:p>
        </p:txBody>
      </p:sp>
    </p:spTree>
    <p:extLst>
      <p:ext uri="{BB962C8B-B14F-4D97-AF65-F5344CB8AC3E}">
        <p14:creationId xmlns:p14="http://schemas.microsoft.com/office/powerpoint/2010/main" val="2655343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FontTx/>
              <a:buNone/>
            </a:pPr>
            <a:endParaRPr lang="en-GB" dirty="0"/>
          </a:p>
        </p:txBody>
      </p:sp>
    </p:spTree>
    <p:extLst>
      <p:ext uri="{BB962C8B-B14F-4D97-AF65-F5344CB8AC3E}">
        <p14:creationId xmlns:p14="http://schemas.microsoft.com/office/powerpoint/2010/main" val="2459948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FontTx/>
              <a:buNone/>
            </a:pPr>
            <a:endParaRPr lang="en-GB" dirty="0"/>
          </a:p>
        </p:txBody>
      </p:sp>
    </p:spTree>
    <p:extLst>
      <p:ext uri="{BB962C8B-B14F-4D97-AF65-F5344CB8AC3E}">
        <p14:creationId xmlns:p14="http://schemas.microsoft.com/office/powerpoint/2010/main" val="1952817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FontTx/>
              <a:buNone/>
            </a:pPr>
            <a:endParaRPr lang="en-GB" dirty="0"/>
          </a:p>
        </p:txBody>
      </p:sp>
    </p:spTree>
    <p:extLst>
      <p:ext uri="{BB962C8B-B14F-4D97-AF65-F5344CB8AC3E}">
        <p14:creationId xmlns:p14="http://schemas.microsoft.com/office/powerpoint/2010/main" val="2838547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FontTx/>
              <a:buNone/>
            </a:pPr>
            <a:endParaRPr lang="en-GB" dirty="0"/>
          </a:p>
        </p:txBody>
      </p:sp>
    </p:spTree>
    <p:extLst>
      <p:ext uri="{BB962C8B-B14F-4D97-AF65-F5344CB8AC3E}">
        <p14:creationId xmlns:p14="http://schemas.microsoft.com/office/powerpoint/2010/main" val="1678878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FontTx/>
              <a:buNone/>
            </a:pPr>
            <a:endParaRPr lang="en-GB" dirty="0"/>
          </a:p>
        </p:txBody>
      </p:sp>
    </p:spTree>
    <p:extLst>
      <p:ext uri="{BB962C8B-B14F-4D97-AF65-F5344CB8AC3E}">
        <p14:creationId xmlns:p14="http://schemas.microsoft.com/office/powerpoint/2010/main" val="1479787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C802E-9731-828F-B7D7-1DA73A7A53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469447F-B7E4-B6CA-C6C2-A2A12691AD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BE514D1-B4E9-3BEB-E45E-00DC9877C9B1}"/>
              </a:ext>
            </a:extLst>
          </p:cNvPr>
          <p:cNvSpPr>
            <a:spLocks noGrp="1"/>
          </p:cNvSpPr>
          <p:nvPr>
            <p:ph type="dt" sz="half" idx="10"/>
          </p:nvPr>
        </p:nvSpPr>
        <p:spPr/>
        <p:txBody>
          <a:bodyPr/>
          <a:lstStyle/>
          <a:p>
            <a:fld id="{EA12B705-F2B3-4CA7-9A34-729D77D3A537}" type="datetimeFigureOut">
              <a:rPr lang="en-GB" smtClean="0"/>
              <a:t>23/11/2023</a:t>
            </a:fld>
            <a:endParaRPr lang="en-GB"/>
          </a:p>
        </p:txBody>
      </p:sp>
      <p:sp>
        <p:nvSpPr>
          <p:cNvPr id="5" name="Footer Placeholder 4">
            <a:extLst>
              <a:ext uri="{FF2B5EF4-FFF2-40B4-BE49-F238E27FC236}">
                <a16:creationId xmlns:a16="http://schemas.microsoft.com/office/drawing/2014/main" id="{65AD1C69-BD6B-70D2-2C37-08E40B7D91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81115D-F786-5A12-33EF-58B17C9AEE26}"/>
              </a:ext>
            </a:extLst>
          </p:cNvPr>
          <p:cNvSpPr>
            <a:spLocks noGrp="1"/>
          </p:cNvSpPr>
          <p:nvPr>
            <p:ph type="sldNum" sz="quarter" idx="12"/>
          </p:nvPr>
        </p:nvSpPr>
        <p:spPr/>
        <p:txBody>
          <a:bodyPr/>
          <a:lstStyle/>
          <a:p>
            <a:fld id="{4C3ADB47-AFD5-4182-B7C3-C78A662500FA}" type="slidenum">
              <a:rPr lang="en-GB" smtClean="0"/>
              <a:t>‹#›</a:t>
            </a:fld>
            <a:endParaRPr lang="en-GB"/>
          </a:p>
        </p:txBody>
      </p:sp>
    </p:spTree>
    <p:extLst>
      <p:ext uri="{BB962C8B-B14F-4D97-AF65-F5344CB8AC3E}">
        <p14:creationId xmlns:p14="http://schemas.microsoft.com/office/powerpoint/2010/main" val="2082790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DD1C1-7202-80B5-5ED9-3FBB652D5BB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4CE663E-0EE6-6141-35D2-02A1796793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4C7555B-633B-DA4A-6B8F-EA6942674EE1}"/>
              </a:ext>
            </a:extLst>
          </p:cNvPr>
          <p:cNvSpPr>
            <a:spLocks noGrp="1"/>
          </p:cNvSpPr>
          <p:nvPr>
            <p:ph type="dt" sz="half" idx="10"/>
          </p:nvPr>
        </p:nvSpPr>
        <p:spPr/>
        <p:txBody>
          <a:bodyPr/>
          <a:lstStyle/>
          <a:p>
            <a:fld id="{EA12B705-F2B3-4CA7-9A34-729D77D3A537}" type="datetimeFigureOut">
              <a:rPr lang="en-GB" smtClean="0"/>
              <a:t>23/11/2023</a:t>
            </a:fld>
            <a:endParaRPr lang="en-GB"/>
          </a:p>
        </p:txBody>
      </p:sp>
      <p:sp>
        <p:nvSpPr>
          <p:cNvPr id="5" name="Footer Placeholder 4">
            <a:extLst>
              <a:ext uri="{FF2B5EF4-FFF2-40B4-BE49-F238E27FC236}">
                <a16:creationId xmlns:a16="http://schemas.microsoft.com/office/drawing/2014/main" id="{7B63EE1E-5AF5-252A-8CB7-989CAA5ECE5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D178C73-5B2B-3196-716D-81EC85BCFF45}"/>
              </a:ext>
            </a:extLst>
          </p:cNvPr>
          <p:cNvSpPr>
            <a:spLocks noGrp="1"/>
          </p:cNvSpPr>
          <p:nvPr>
            <p:ph type="sldNum" sz="quarter" idx="12"/>
          </p:nvPr>
        </p:nvSpPr>
        <p:spPr/>
        <p:txBody>
          <a:bodyPr/>
          <a:lstStyle/>
          <a:p>
            <a:fld id="{4C3ADB47-AFD5-4182-B7C3-C78A662500FA}" type="slidenum">
              <a:rPr lang="en-GB" smtClean="0"/>
              <a:t>‹#›</a:t>
            </a:fld>
            <a:endParaRPr lang="en-GB"/>
          </a:p>
        </p:txBody>
      </p:sp>
    </p:spTree>
    <p:extLst>
      <p:ext uri="{BB962C8B-B14F-4D97-AF65-F5344CB8AC3E}">
        <p14:creationId xmlns:p14="http://schemas.microsoft.com/office/powerpoint/2010/main" val="2666813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466667-8292-CE64-4000-7316DE0F3F2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2F53DF5-FE65-1AA7-F651-FAD5F9469C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BB5FA15-2C40-2EF4-5D7E-7F12059EA0AD}"/>
              </a:ext>
            </a:extLst>
          </p:cNvPr>
          <p:cNvSpPr>
            <a:spLocks noGrp="1"/>
          </p:cNvSpPr>
          <p:nvPr>
            <p:ph type="dt" sz="half" idx="10"/>
          </p:nvPr>
        </p:nvSpPr>
        <p:spPr/>
        <p:txBody>
          <a:bodyPr/>
          <a:lstStyle/>
          <a:p>
            <a:fld id="{EA12B705-F2B3-4CA7-9A34-729D77D3A537}" type="datetimeFigureOut">
              <a:rPr lang="en-GB" smtClean="0"/>
              <a:t>23/11/2023</a:t>
            </a:fld>
            <a:endParaRPr lang="en-GB"/>
          </a:p>
        </p:txBody>
      </p:sp>
      <p:sp>
        <p:nvSpPr>
          <p:cNvPr id="5" name="Footer Placeholder 4">
            <a:extLst>
              <a:ext uri="{FF2B5EF4-FFF2-40B4-BE49-F238E27FC236}">
                <a16:creationId xmlns:a16="http://schemas.microsoft.com/office/drawing/2014/main" id="{0A4D7772-497D-38A6-1B3D-977EC83AAA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E58D88C-1F60-E8D9-7EE1-BE36208374AE}"/>
              </a:ext>
            </a:extLst>
          </p:cNvPr>
          <p:cNvSpPr>
            <a:spLocks noGrp="1"/>
          </p:cNvSpPr>
          <p:nvPr>
            <p:ph type="sldNum" sz="quarter" idx="12"/>
          </p:nvPr>
        </p:nvSpPr>
        <p:spPr/>
        <p:txBody>
          <a:bodyPr/>
          <a:lstStyle/>
          <a:p>
            <a:fld id="{4C3ADB47-AFD5-4182-B7C3-C78A662500FA}" type="slidenum">
              <a:rPr lang="en-GB" smtClean="0"/>
              <a:t>‹#›</a:t>
            </a:fld>
            <a:endParaRPr lang="en-GB"/>
          </a:p>
        </p:txBody>
      </p:sp>
    </p:spTree>
    <p:extLst>
      <p:ext uri="{BB962C8B-B14F-4D97-AF65-F5344CB8AC3E}">
        <p14:creationId xmlns:p14="http://schemas.microsoft.com/office/powerpoint/2010/main" val="821595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7851C-1467-1694-1806-C0BBB2897E6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B6734CE-3AA8-BD40-3785-BB50C9E93B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E9BBAA-A663-AB6F-0179-00F10C8DB3CD}"/>
              </a:ext>
            </a:extLst>
          </p:cNvPr>
          <p:cNvSpPr>
            <a:spLocks noGrp="1"/>
          </p:cNvSpPr>
          <p:nvPr>
            <p:ph type="dt" sz="half" idx="10"/>
          </p:nvPr>
        </p:nvSpPr>
        <p:spPr/>
        <p:txBody>
          <a:bodyPr/>
          <a:lstStyle/>
          <a:p>
            <a:fld id="{EA12B705-F2B3-4CA7-9A34-729D77D3A537}" type="datetimeFigureOut">
              <a:rPr lang="en-GB" smtClean="0"/>
              <a:t>23/11/2023</a:t>
            </a:fld>
            <a:endParaRPr lang="en-GB"/>
          </a:p>
        </p:txBody>
      </p:sp>
      <p:sp>
        <p:nvSpPr>
          <p:cNvPr id="5" name="Footer Placeholder 4">
            <a:extLst>
              <a:ext uri="{FF2B5EF4-FFF2-40B4-BE49-F238E27FC236}">
                <a16:creationId xmlns:a16="http://schemas.microsoft.com/office/drawing/2014/main" id="{8BD50975-5633-F0F3-DB71-DA8003C3DD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505C0D-073E-5081-142C-288369910250}"/>
              </a:ext>
            </a:extLst>
          </p:cNvPr>
          <p:cNvSpPr>
            <a:spLocks noGrp="1"/>
          </p:cNvSpPr>
          <p:nvPr>
            <p:ph type="sldNum" sz="quarter" idx="12"/>
          </p:nvPr>
        </p:nvSpPr>
        <p:spPr/>
        <p:txBody>
          <a:bodyPr/>
          <a:lstStyle/>
          <a:p>
            <a:fld id="{4C3ADB47-AFD5-4182-B7C3-C78A662500FA}" type="slidenum">
              <a:rPr lang="en-GB" smtClean="0"/>
              <a:t>‹#›</a:t>
            </a:fld>
            <a:endParaRPr lang="en-GB"/>
          </a:p>
        </p:txBody>
      </p:sp>
    </p:spTree>
    <p:extLst>
      <p:ext uri="{BB962C8B-B14F-4D97-AF65-F5344CB8AC3E}">
        <p14:creationId xmlns:p14="http://schemas.microsoft.com/office/powerpoint/2010/main" val="2424463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A5A49-8DC8-CD9F-608B-2BA73E72AC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AD9E2D7-405C-1A3A-B6F1-CAC0052C11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1E03B7-C002-4770-D671-EE088AB092BD}"/>
              </a:ext>
            </a:extLst>
          </p:cNvPr>
          <p:cNvSpPr>
            <a:spLocks noGrp="1"/>
          </p:cNvSpPr>
          <p:nvPr>
            <p:ph type="dt" sz="half" idx="10"/>
          </p:nvPr>
        </p:nvSpPr>
        <p:spPr/>
        <p:txBody>
          <a:bodyPr/>
          <a:lstStyle/>
          <a:p>
            <a:fld id="{EA12B705-F2B3-4CA7-9A34-729D77D3A537}" type="datetimeFigureOut">
              <a:rPr lang="en-GB" smtClean="0"/>
              <a:t>23/11/2023</a:t>
            </a:fld>
            <a:endParaRPr lang="en-GB"/>
          </a:p>
        </p:txBody>
      </p:sp>
      <p:sp>
        <p:nvSpPr>
          <p:cNvPr id="5" name="Footer Placeholder 4">
            <a:extLst>
              <a:ext uri="{FF2B5EF4-FFF2-40B4-BE49-F238E27FC236}">
                <a16:creationId xmlns:a16="http://schemas.microsoft.com/office/drawing/2014/main" id="{893FC62D-C107-C7AA-6DF1-88D3319C01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91825E-9312-782E-85EB-CD3B1E11ACF7}"/>
              </a:ext>
            </a:extLst>
          </p:cNvPr>
          <p:cNvSpPr>
            <a:spLocks noGrp="1"/>
          </p:cNvSpPr>
          <p:nvPr>
            <p:ph type="sldNum" sz="quarter" idx="12"/>
          </p:nvPr>
        </p:nvSpPr>
        <p:spPr/>
        <p:txBody>
          <a:bodyPr/>
          <a:lstStyle/>
          <a:p>
            <a:fld id="{4C3ADB47-AFD5-4182-B7C3-C78A662500FA}" type="slidenum">
              <a:rPr lang="en-GB" smtClean="0"/>
              <a:t>‹#›</a:t>
            </a:fld>
            <a:endParaRPr lang="en-GB"/>
          </a:p>
        </p:txBody>
      </p:sp>
    </p:spTree>
    <p:extLst>
      <p:ext uri="{BB962C8B-B14F-4D97-AF65-F5344CB8AC3E}">
        <p14:creationId xmlns:p14="http://schemas.microsoft.com/office/powerpoint/2010/main" val="927606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278FB-7F03-DC6A-2A4F-77DF91FCA64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E74A592-5EF0-A2D1-1E30-627CA8F151C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0F8BF60-BD02-46D9-D009-A41E18AEFA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8E19ED5-EDF5-D97B-EC67-AA87D492D229}"/>
              </a:ext>
            </a:extLst>
          </p:cNvPr>
          <p:cNvSpPr>
            <a:spLocks noGrp="1"/>
          </p:cNvSpPr>
          <p:nvPr>
            <p:ph type="dt" sz="half" idx="10"/>
          </p:nvPr>
        </p:nvSpPr>
        <p:spPr/>
        <p:txBody>
          <a:bodyPr/>
          <a:lstStyle/>
          <a:p>
            <a:fld id="{EA12B705-F2B3-4CA7-9A34-729D77D3A537}" type="datetimeFigureOut">
              <a:rPr lang="en-GB" smtClean="0"/>
              <a:t>23/11/2023</a:t>
            </a:fld>
            <a:endParaRPr lang="en-GB"/>
          </a:p>
        </p:txBody>
      </p:sp>
      <p:sp>
        <p:nvSpPr>
          <p:cNvPr id="6" name="Footer Placeholder 5">
            <a:extLst>
              <a:ext uri="{FF2B5EF4-FFF2-40B4-BE49-F238E27FC236}">
                <a16:creationId xmlns:a16="http://schemas.microsoft.com/office/drawing/2014/main" id="{789EF200-FB14-19C3-E108-1A4BAF29076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ECEFD37-5D93-060A-C282-34A4D856E786}"/>
              </a:ext>
            </a:extLst>
          </p:cNvPr>
          <p:cNvSpPr>
            <a:spLocks noGrp="1"/>
          </p:cNvSpPr>
          <p:nvPr>
            <p:ph type="sldNum" sz="quarter" idx="12"/>
          </p:nvPr>
        </p:nvSpPr>
        <p:spPr/>
        <p:txBody>
          <a:bodyPr/>
          <a:lstStyle/>
          <a:p>
            <a:fld id="{4C3ADB47-AFD5-4182-B7C3-C78A662500FA}" type="slidenum">
              <a:rPr lang="en-GB" smtClean="0"/>
              <a:t>‹#›</a:t>
            </a:fld>
            <a:endParaRPr lang="en-GB"/>
          </a:p>
        </p:txBody>
      </p:sp>
    </p:spTree>
    <p:extLst>
      <p:ext uri="{BB962C8B-B14F-4D97-AF65-F5344CB8AC3E}">
        <p14:creationId xmlns:p14="http://schemas.microsoft.com/office/powerpoint/2010/main" val="1821602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993C8-5371-07C1-3F6A-62922F7C0E7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227D616-28A7-03F4-C019-0009CDCD91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AAB17A-0165-B399-F1ED-7E9FA6E559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3EC322E-6387-E707-98CE-51D8EEBD45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2F470F-4528-2BD0-607A-4AF786BEF4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55F7F7B-3BC6-F39B-F20F-F32D5B01BC42}"/>
              </a:ext>
            </a:extLst>
          </p:cNvPr>
          <p:cNvSpPr>
            <a:spLocks noGrp="1"/>
          </p:cNvSpPr>
          <p:nvPr>
            <p:ph type="dt" sz="half" idx="10"/>
          </p:nvPr>
        </p:nvSpPr>
        <p:spPr/>
        <p:txBody>
          <a:bodyPr/>
          <a:lstStyle/>
          <a:p>
            <a:fld id="{EA12B705-F2B3-4CA7-9A34-729D77D3A537}" type="datetimeFigureOut">
              <a:rPr lang="en-GB" smtClean="0"/>
              <a:t>23/11/2023</a:t>
            </a:fld>
            <a:endParaRPr lang="en-GB"/>
          </a:p>
        </p:txBody>
      </p:sp>
      <p:sp>
        <p:nvSpPr>
          <p:cNvPr id="8" name="Footer Placeholder 7">
            <a:extLst>
              <a:ext uri="{FF2B5EF4-FFF2-40B4-BE49-F238E27FC236}">
                <a16:creationId xmlns:a16="http://schemas.microsoft.com/office/drawing/2014/main" id="{450A5648-34F7-EE38-1126-AE660F9EF71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7DBBD38-37A1-4CDE-FA38-9657EA440BD1}"/>
              </a:ext>
            </a:extLst>
          </p:cNvPr>
          <p:cNvSpPr>
            <a:spLocks noGrp="1"/>
          </p:cNvSpPr>
          <p:nvPr>
            <p:ph type="sldNum" sz="quarter" idx="12"/>
          </p:nvPr>
        </p:nvSpPr>
        <p:spPr/>
        <p:txBody>
          <a:bodyPr/>
          <a:lstStyle/>
          <a:p>
            <a:fld id="{4C3ADB47-AFD5-4182-B7C3-C78A662500FA}" type="slidenum">
              <a:rPr lang="en-GB" smtClean="0"/>
              <a:t>‹#›</a:t>
            </a:fld>
            <a:endParaRPr lang="en-GB"/>
          </a:p>
        </p:txBody>
      </p:sp>
    </p:spTree>
    <p:extLst>
      <p:ext uri="{BB962C8B-B14F-4D97-AF65-F5344CB8AC3E}">
        <p14:creationId xmlns:p14="http://schemas.microsoft.com/office/powerpoint/2010/main" val="2135162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86D5B-061A-143B-EFF3-AE45E2D0669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AFE5ECC-98E1-4F03-EB3D-097B83DDABEE}"/>
              </a:ext>
            </a:extLst>
          </p:cNvPr>
          <p:cNvSpPr>
            <a:spLocks noGrp="1"/>
          </p:cNvSpPr>
          <p:nvPr>
            <p:ph type="dt" sz="half" idx="10"/>
          </p:nvPr>
        </p:nvSpPr>
        <p:spPr/>
        <p:txBody>
          <a:bodyPr/>
          <a:lstStyle/>
          <a:p>
            <a:fld id="{EA12B705-F2B3-4CA7-9A34-729D77D3A537}" type="datetimeFigureOut">
              <a:rPr lang="en-GB" smtClean="0"/>
              <a:t>23/11/2023</a:t>
            </a:fld>
            <a:endParaRPr lang="en-GB"/>
          </a:p>
        </p:txBody>
      </p:sp>
      <p:sp>
        <p:nvSpPr>
          <p:cNvPr id="4" name="Footer Placeholder 3">
            <a:extLst>
              <a:ext uri="{FF2B5EF4-FFF2-40B4-BE49-F238E27FC236}">
                <a16:creationId xmlns:a16="http://schemas.microsoft.com/office/drawing/2014/main" id="{75F95108-1033-3BBD-6D4F-FF6D6AFEB67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0751762-9636-9F8F-9E9E-A6171682BC4B}"/>
              </a:ext>
            </a:extLst>
          </p:cNvPr>
          <p:cNvSpPr>
            <a:spLocks noGrp="1"/>
          </p:cNvSpPr>
          <p:nvPr>
            <p:ph type="sldNum" sz="quarter" idx="12"/>
          </p:nvPr>
        </p:nvSpPr>
        <p:spPr/>
        <p:txBody>
          <a:bodyPr/>
          <a:lstStyle/>
          <a:p>
            <a:fld id="{4C3ADB47-AFD5-4182-B7C3-C78A662500FA}" type="slidenum">
              <a:rPr lang="en-GB" smtClean="0"/>
              <a:t>‹#›</a:t>
            </a:fld>
            <a:endParaRPr lang="en-GB"/>
          </a:p>
        </p:txBody>
      </p:sp>
    </p:spTree>
    <p:extLst>
      <p:ext uri="{BB962C8B-B14F-4D97-AF65-F5344CB8AC3E}">
        <p14:creationId xmlns:p14="http://schemas.microsoft.com/office/powerpoint/2010/main" val="2600760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DEA0FA-9D3F-CDC6-F180-2935913C56E2}"/>
              </a:ext>
            </a:extLst>
          </p:cNvPr>
          <p:cNvSpPr>
            <a:spLocks noGrp="1"/>
          </p:cNvSpPr>
          <p:nvPr>
            <p:ph type="dt" sz="half" idx="10"/>
          </p:nvPr>
        </p:nvSpPr>
        <p:spPr/>
        <p:txBody>
          <a:bodyPr/>
          <a:lstStyle/>
          <a:p>
            <a:fld id="{EA12B705-F2B3-4CA7-9A34-729D77D3A537}" type="datetimeFigureOut">
              <a:rPr lang="en-GB" smtClean="0"/>
              <a:t>23/11/2023</a:t>
            </a:fld>
            <a:endParaRPr lang="en-GB"/>
          </a:p>
        </p:txBody>
      </p:sp>
      <p:sp>
        <p:nvSpPr>
          <p:cNvPr id="3" name="Footer Placeholder 2">
            <a:extLst>
              <a:ext uri="{FF2B5EF4-FFF2-40B4-BE49-F238E27FC236}">
                <a16:creationId xmlns:a16="http://schemas.microsoft.com/office/drawing/2014/main" id="{2593D288-0346-418C-447E-63CA2380510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C6F6C79-47CC-CC19-08BB-1DBC37D6F144}"/>
              </a:ext>
            </a:extLst>
          </p:cNvPr>
          <p:cNvSpPr>
            <a:spLocks noGrp="1"/>
          </p:cNvSpPr>
          <p:nvPr>
            <p:ph type="sldNum" sz="quarter" idx="12"/>
          </p:nvPr>
        </p:nvSpPr>
        <p:spPr/>
        <p:txBody>
          <a:bodyPr/>
          <a:lstStyle/>
          <a:p>
            <a:fld id="{4C3ADB47-AFD5-4182-B7C3-C78A662500FA}" type="slidenum">
              <a:rPr lang="en-GB" smtClean="0"/>
              <a:t>‹#›</a:t>
            </a:fld>
            <a:endParaRPr lang="en-GB"/>
          </a:p>
        </p:txBody>
      </p:sp>
    </p:spTree>
    <p:extLst>
      <p:ext uri="{BB962C8B-B14F-4D97-AF65-F5344CB8AC3E}">
        <p14:creationId xmlns:p14="http://schemas.microsoft.com/office/powerpoint/2010/main" val="1715562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0747E-1D18-0487-EEE8-A764447C66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45DAB94-44B9-FAA6-E1C9-B27D00A308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305514D-C0E3-DE18-5C82-509F27F9E3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316C8E-D347-99BB-F004-C1F792D2C5CC}"/>
              </a:ext>
            </a:extLst>
          </p:cNvPr>
          <p:cNvSpPr>
            <a:spLocks noGrp="1"/>
          </p:cNvSpPr>
          <p:nvPr>
            <p:ph type="dt" sz="half" idx="10"/>
          </p:nvPr>
        </p:nvSpPr>
        <p:spPr/>
        <p:txBody>
          <a:bodyPr/>
          <a:lstStyle/>
          <a:p>
            <a:fld id="{EA12B705-F2B3-4CA7-9A34-729D77D3A537}" type="datetimeFigureOut">
              <a:rPr lang="en-GB" smtClean="0"/>
              <a:t>23/11/2023</a:t>
            </a:fld>
            <a:endParaRPr lang="en-GB"/>
          </a:p>
        </p:txBody>
      </p:sp>
      <p:sp>
        <p:nvSpPr>
          <p:cNvPr id="6" name="Footer Placeholder 5">
            <a:extLst>
              <a:ext uri="{FF2B5EF4-FFF2-40B4-BE49-F238E27FC236}">
                <a16:creationId xmlns:a16="http://schemas.microsoft.com/office/drawing/2014/main" id="{4AFBA890-F093-9EC3-7DED-54F4C1DFF4F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E40557C-5EFA-E193-6477-D411D0582928}"/>
              </a:ext>
            </a:extLst>
          </p:cNvPr>
          <p:cNvSpPr>
            <a:spLocks noGrp="1"/>
          </p:cNvSpPr>
          <p:nvPr>
            <p:ph type="sldNum" sz="quarter" idx="12"/>
          </p:nvPr>
        </p:nvSpPr>
        <p:spPr/>
        <p:txBody>
          <a:bodyPr/>
          <a:lstStyle/>
          <a:p>
            <a:fld id="{4C3ADB47-AFD5-4182-B7C3-C78A662500FA}" type="slidenum">
              <a:rPr lang="en-GB" smtClean="0"/>
              <a:t>‹#›</a:t>
            </a:fld>
            <a:endParaRPr lang="en-GB"/>
          </a:p>
        </p:txBody>
      </p:sp>
    </p:spTree>
    <p:extLst>
      <p:ext uri="{BB962C8B-B14F-4D97-AF65-F5344CB8AC3E}">
        <p14:creationId xmlns:p14="http://schemas.microsoft.com/office/powerpoint/2010/main" val="1565482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C7C45-AFB0-C514-A0DD-52C13C756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9AF5016-BA8D-FF59-58D4-E83443D8E6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0DD3011-0E4C-5FAE-1A1E-A6F2E0D10A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88BD18-9E77-2878-3DDF-200B5A6BD239}"/>
              </a:ext>
            </a:extLst>
          </p:cNvPr>
          <p:cNvSpPr>
            <a:spLocks noGrp="1"/>
          </p:cNvSpPr>
          <p:nvPr>
            <p:ph type="dt" sz="half" idx="10"/>
          </p:nvPr>
        </p:nvSpPr>
        <p:spPr/>
        <p:txBody>
          <a:bodyPr/>
          <a:lstStyle/>
          <a:p>
            <a:fld id="{EA12B705-F2B3-4CA7-9A34-729D77D3A537}" type="datetimeFigureOut">
              <a:rPr lang="en-GB" smtClean="0"/>
              <a:t>23/11/2023</a:t>
            </a:fld>
            <a:endParaRPr lang="en-GB"/>
          </a:p>
        </p:txBody>
      </p:sp>
      <p:sp>
        <p:nvSpPr>
          <p:cNvPr id="6" name="Footer Placeholder 5">
            <a:extLst>
              <a:ext uri="{FF2B5EF4-FFF2-40B4-BE49-F238E27FC236}">
                <a16:creationId xmlns:a16="http://schemas.microsoft.com/office/drawing/2014/main" id="{7D13156E-EE02-3241-70C0-D2D183A5E1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69870F3-705A-CA5E-4707-FB5AE14230EF}"/>
              </a:ext>
            </a:extLst>
          </p:cNvPr>
          <p:cNvSpPr>
            <a:spLocks noGrp="1"/>
          </p:cNvSpPr>
          <p:nvPr>
            <p:ph type="sldNum" sz="quarter" idx="12"/>
          </p:nvPr>
        </p:nvSpPr>
        <p:spPr/>
        <p:txBody>
          <a:bodyPr/>
          <a:lstStyle/>
          <a:p>
            <a:fld id="{4C3ADB47-AFD5-4182-B7C3-C78A662500FA}" type="slidenum">
              <a:rPr lang="en-GB" smtClean="0"/>
              <a:t>‹#›</a:t>
            </a:fld>
            <a:endParaRPr lang="en-GB"/>
          </a:p>
        </p:txBody>
      </p:sp>
    </p:spTree>
    <p:extLst>
      <p:ext uri="{BB962C8B-B14F-4D97-AF65-F5344CB8AC3E}">
        <p14:creationId xmlns:p14="http://schemas.microsoft.com/office/powerpoint/2010/main" val="2964060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4B23CA-98BF-7B0B-8E25-012618D962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4E6DFDB-4D20-09F8-0299-D54FA34CE6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637370D-6B72-0610-4C3A-7B887C60CD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12B705-F2B3-4CA7-9A34-729D77D3A537}" type="datetimeFigureOut">
              <a:rPr lang="en-GB" smtClean="0"/>
              <a:t>23/11/2023</a:t>
            </a:fld>
            <a:endParaRPr lang="en-GB"/>
          </a:p>
        </p:txBody>
      </p:sp>
      <p:sp>
        <p:nvSpPr>
          <p:cNvPr id="5" name="Footer Placeholder 4">
            <a:extLst>
              <a:ext uri="{FF2B5EF4-FFF2-40B4-BE49-F238E27FC236}">
                <a16:creationId xmlns:a16="http://schemas.microsoft.com/office/drawing/2014/main" id="{9EC658BA-5718-6ECB-FB09-8E7A07EE39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73BD7D2-8F81-812B-4DC1-2A4DE1B9F1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3ADB47-AFD5-4182-B7C3-C78A662500FA}" type="slidenum">
              <a:rPr lang="en-GB" smtClean="0"/>
              <a:t>‹#›</a:t>
            </a:fld>
            <a:endParaRPr lang="en-GB"/>
          </a:p>
        </p:txBody>
      </p:sp>
    </p:spTree>
    <p:extLst>
      <p:ext uri="{BB962C8B-B14F-4D97-AF65-F5344CB8AC3E}">
        <p14:creationId xmlns:p14="http://schemas.microsoft.com/office/powerpoint/2010/main" val="24879243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F9F1"/>
        </a:solidFill>
        <a:effectLst/>
      </p:bgPr>
    </p:bg>
    <p:spTree>
      <p:nvGrpSpPr>
        <p:cNvPr id="1" name=""/>
        <p:cNvGrpSpPr/>
        <p:nvPr/>
      </p:nvGrpSpPr>
      <p:grpSpPr>
        <a:xfrm>
          <a:off x="0" y="0"/>
          <a:ext cx="0" cy="0"/>
          <a:chOff x="0" y="0"/>
          <a:chExt cx="0" cy="0"/>
        </a:xfrm>
      </p:grpSpPr>
      <p:sp>
        <p:nvSpPr>
          <p:cNvPr id="2" name="AutoShape 2"/>
          <p:cNvSpPr/>
          <p:nvPr/>
        </p:nvSpPr>
        <p:spPr>
          <a:xfrm>
            <a:off x="1696069" y="1492941"/>
            <a:ext cx="10495931" cy="4035329"/>
          </a:xfrm>
          <a:prstGeom prst="rect">
            <a:avLst/>
          </a:prstGeom>
          <a:solidFill>
            <a:srgbClr val="6B948C">
              <a:alpha val="84706"/>
            </a:srgbClr>
          </a:solidFill>
        </p:spPr>
        <p:txBody>
          <a:bodyPr/>
          <a:lstStyle/>
          <a:p>
            <a:endParaRPr lang="en-GB"/>
          </a:p>
        </p:txBody>
      </p:sp>
      <p:sp>
        <p:nvSpPr>
          <p:cNvPr id="3" name="AutoShape 3"/>
          <p:cNvSpPr/>
          <p:nvPr/>
        </p:nvSpPr>
        <p:spPr>
          <a:xfrm>
            <a:off x="847726" y="3830164"/>
            <a:ext cx="13827" cy="3027836"/>
          </a:xfrm>
          <a:prstGeom prst="rect">
            <a:avLst/>
          </a:prstGeom>
          <a:solidFill>
            <a:srgbClr val="50606D"/>
          </a:solidFill>
        </p:spPr>
        <p:txBody>
          <a:bodyPr/>
          <a:lstStyle/>
          <a:p>
            <a:endParaRPr lang="en-GB"/>
          </a:p>
        </p:txBody>
      </p:sp>
      <p:sp>
        <p:nvSpPr>
          <p:cNvPr id="7" name="TextBox 7"/>
          <p:cNvSpPr txBox="1"/>
          <p:nvPr/>
        </p:nvSpPr>
        <p:spPr>
          <a:xfrm>
            <a:off x="5842001" y="2462584"/>
            <a:ext cx="5966272" cy="1488806"/>
          </a:xfrm>
          <a:prstGeom prst="rect">
            <a:avLst/>
          </a:prstGeom>
        </p:spPr>
        <p:txBody>
          <a:bodyPr wrap="square" lIns="0" tIns="0" rIns="0" bIns="0" rtlCol="0" anchor="t">
            <a:spAutoFit/>
          </a:bodyPr>
          <a:lstStyle/>
          <a:p>
            <a:pPr algn="ctr">
              <a:lnSpc>
                <a:spcPts val="5840"/>
              </a:lnSpc>
            </a:pPr>
            <a:r>
              <a:rPr lang="en-US" sz="4866" dirty="0">
                <a:solidFill>
                  <a:srgbClr val="FEFFFF"/>
                </a:solidFill>
                <a:latin typeface="ISHALinkpen Join" panose="03050602040000000000" pitchFamily="66" charset="0"/>
                <a:ea typeface="ISHALinkpen Join" panose="03050602040000000000" pitchFamily="66" charset="0"/>
              </a:rPr>
              <a:t>Parent Reading Workshop</a:t>
            </a:r>
          </a:p>
        </p:txBody>
      </p:sp>
      <p:sp>
        <p:nvSpPr>
          <p:cNvPr id="9" name="TextBox 9"/>
          <p:cNvSpPr txBox="1"/>
          <p:nvPr/>
        </p:nvSpPr>
        <p:spPr>
          <a:xfrm rot="-5400000">
            <a:off x="-1169940" y="2070818"/>
            <a:ext cx="4035329" cy="655692"/>
          </a:xfrm>
          <a:prstGeom prst="rect">
            <a:avLst/>
          </a:prstGeom>
        </p:spPr>
        <p:txBody>
          <a:bodyPr wrap="square" lIns="0" tIns="0" rIns="0" bIns="0" rtlCol="0" anchor="t">
            <a:spAutoFit/>
          </a:bodyPr>
          <a:lstStyle/>
          <a:p>
            <a:pPr algn="r">
              <a:lnSpc>
                <a:spcPts val="2560"/>
              </a:lnSpc>
            </a:pPr>
            <a:r>
              <a:rPr lang="en-US" sz="2133" spc="235" dirty="0">
                <a:solidFill>
                  <a:srgbClr val="4F5256"/>
                </a:solidFill>
                <a:latin typeface="Montserrat Classic"/>
              </a:rPr>
              <a:t>Wednesday 22</a:t>
            </a:r>
            <a:r>
              <a:rPr lang="en-US" sz="2133" spc="235" baseline="30000" dirty="0">
                <a:solidFill>
                  <a:srgbClr val="4F5256"/>
                </a:solidFill>
                <a:latin typeface="Montserrat Classic"/>
              </a:rPr>
              <a:t>nd</a:t>
            </a:r>
            <a:r>
              <a:rPr lang="en-US" sz="2133" spc="235" dirty="0">
                <a:solidFill>
                  <a:srgbClr val="4F5256"/>
                </a:solidFill>
                <a:latin typeface="Montserrat Classic"/>
              </a:rPr>
              <a:t> November 2023</a:t>
            </a:r>
          </a:p>
        </p:txBody>
      </p:sp>
      <p:pic>
        <p:nvPicPr>
          <p:cNvPr id="8" name="Picture 7">
            <a:extLst>
              <a:ext uri="{FF2B5EF4-FFF2-40B4-BE49-F238E27FC236}">
                <a16:creationId xmlns:a16="http://schemas.microsoft.com/office/drawing/2014/main" id="{9CD83912-8D51-6471-EDD8-6AE16454F95D}"/>
              </a:ext>
            </a:extLst>
          </p:cNvPr>
          <p:cNvPicPr>
            <a:picLocks noChangeAspect="1"/>
          </p:cNvPicPr>
          <p:nvPr/>
        </p:nvPicPr>
        <p:blipFill>
          <a:blip r:embed="rId3"/>
          <a:stretch>
            <a:fillRect/>
          </a:stretch>
        </p:blipFill>
        <p:spPr>
          <a:xfrm>
            <a:off x="2923082" y="2129827"/>
            <a:ext cx="2535192" cy="2598346"/>
          </a:xfrm>
          <a:prstGeom prst="rect">
            <a:avLst/>
          </a:prstGeom>
        </p:spPr>
      </p:pic>
      <p:pic>
        <p:nvPicPr>
          <p:cNvPr id="5" name="Picture 4" descr="A logo with white text&#10;&#10;Description automatically generated">
            <a:extLst>
              <a:ext uri="{FF2B5EF4-FFF2-40B4-BE49-F238E27FC236}">
                <a16:creationId xmlns:a16="http://schemas.microsoft.com/office/drawing/2014/main" id="{BEC825C9-C8BD-CC22-8835-C2E97FD5F4C0}"/>
              </a:ext>
            </a:extLst>
          </p:cNvPr>
          <p:cNvPicPr>
            <a:picLocks noChangeAspect="1"/>
          </p:cNvPicPr>
          <p:nvPr/>
        </p:nvPicPr>
        <p:blipFill>
          <a:blip r:embed="rId4"/>
          <a:stretch>
            <a:fillRect/>
          </a:stretch>
        </p:blipFill>
        <p:spPr>
          <a:xfrm>
            <a:off x="10259298" y="90889"/>
            <a:ext cx="1933575" cy="109537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F9F1"/>
        </a:solidFill>
        <a:effectLst/>
      </p:bgPr>
    </p:bg>
    <p:spTree>
      <p:nvGrpSpPr>
        <p:cNvPr id="1" name=""/>
        <p:cNvGrpSpPr/>
        <p:nvPr/>
      </p:nvGrpSpPr>
      <p:grpSpPr>
        <a:xfrm>
          <a:off x="0" y="0"/>
          <a:ext cx="0" cy="0"/>
          <a:chOff x="0" y="0"/>
          <a:chExt cx="0" cy="0"/>
        </a:xfrm>
      </p:grpSpPr>
      <p:sp>
        <p:nvSpPr>
          <p:cNvPr id="2" name="AutoShape 2"/>
          <p:cNvSpPr/>
          <p:nvPr/>
        </p:nvSpPr>
        <p:spPr>
          <a:xfrm>
            <a:off x="10160" y="-89613"/>
            <a:ext cx="12192000" cy="877013"/>
          </a:xfrm>
          <a:prstGeom prst="rect">
            <a:avLst/>
          </a:prstGeom>
          <a:solidFill>
            <a:srgbClr val="6B948C">
              <a:alpha val="80784"/>
            </a:srgbClr>
          </a:solidFill>
        </p:spPr>
        <p:txBody>
          <a:bodyPr/>
          <a:lstStyle/>
          <a:p>
            <a:endParaRPr lang="en-GB"/>
          </a:p>
        </p:txBody>
      </p:sp>
      <p:pic>
        <p:nvPicPr>
          <p:cNvPr id="3" name="Picture 3"/>
          <p:cNvPicPr>
            <a:picLocks noChangeAspect="1"/>
          </p:cNvPicPr>
          <p:nvPr/>
        </p:nvPicPr>
        <p:blipFill>
          <a:blip r:embed="rId3">
            <a:alphaModFix amt="46000"/>
          </a:blip>
          <a:srcRect/>
          <a:stretch>
            <a:fillRect/>
          </a:stretch>
        </p:blipFill>
        <p:spPr>
          <a:xfrm>
            <a:off x="1778000" y="1193800"/>
            <a:ext cx="6477421" cy="5231192"/>
          </a:xfrm>
          <a:prstGeom prst="rect">
            <a:avLst/>
          </a:prstGeom>
        </p:spPr>
      </p:pic>
      <p:sp>
        <p:nvSpPr>
          <p:cNvPr id="4" name="TextBox 3">
            <a:extLst>
              <a:ext uri="{FF2B5EF4-FFF2-40B4-BE49-F238E27FC236}">
                <a16:creationId xmlns:a16="http://schemas.microsoft.com/office/drawing/2014/main" id="{BE448FBA-D413-4D4B-9E0E-246C7BE46304}"/>
              </a:ext>
            </a:extLst>
          </p:cNvPr>
          <p:cNvSpPr txBox="1"/>
          <p:nvPr/>
        </p:nvSpPr>
        <p:spPr>
          <a:xfrm>
            <a:off x="1981200" y="82111"/>
            <a:ext cx="8483600" cy="564322"/>
          </a:xfrm>
          <a:prstGeom prst="rect">
            <a:avLst/>
          </a:prstGeom>
          <a:noFill/>
        </p:spPr>
        <p:txBody>
          <a:bodyPr wrap="square" rtlCol="0">
            <a:spAutoFit/>
          </a:bodyPr>
          <a:lstStyle/>
          <a:p>
            <a:pPr algn="ctr"/>
            <a:r>
              <a:rPr lang="en-US" sz="3067" b="1" dirty="0">
                <a:solidFill>
                  <a:schemeClr val="bg1"/>
                </a:solidFill>
                <a:latin typeface="ISHALinkpen Join" panose="03050602040000000000" pitchFamily="66" charset="0"/>
                <a:ea typeface="ISHALinkpen Join" panose="03050602040000000000" pitchFamily="66" charset="0"/>
                <a:cs typeface="Ebrima" panose="02000000000000000000" pitchFamily="2" charset="0"/>
              </a:rPr>
              <a:t>P</a:t>
            </a:r>
            <a:r>
              <a:rPr lang="en-GB" sz="3067" b="1" dirty="0" err="1">
                <a:solidFill>
                  <a:schemeClr val="bg1"/>
                </a:solidFill>
                <a:latin typeface="ISHALinkpen Join" panose="03050602040000000000" pitchFamily="66" charset="0"/>
                <a:ea typeface="ISHALinkpen Join" panose="03050602040000000000" pitchFamily="66" charset="0"/>
                <a:cs typeface="Ebrima" panose="02000000000000000000" pitchFamily="2" charset="0"/>
              </a:rPr>
              <a:t>arent</a:t>
            </a:r>
            <a:r>
              <a:rPr lang="en-GB" sz="3067" b="1" dirty="0">
                <a:solidFill>
                  <a:schemeClr val="bg1"/>
                </a:solidFill>
                <a:latin typeface="ISHALinkpen Join" panose="03050602040000000000" pitchFamily="66" charset="0"/>
                <a:ea typeface="ISHALinkpen Join" panose="03050602040000000000" pitchFamily="66" charset="0"/>
                <a:cs typeface="Ebrima" panose="02000000000000000000" pitchFamily="2" charset="0"/>
              </a:rPr>
              <a:t> Phonics Workshop</a:t>
            </a:r>
          </a:p>
        </p:txBody>
      </p:sp>
      <p:sp>
        <p:nvSpPr>
          <p:cNvPr id="6" name="TextBox 5">
            <a:extLst>
              <a:ext uri="{FF2B5EF4-FFF2-40B4-BE49-F238E27FC236}">
                <a16:creationId xmlns:a16="http://schemas.microsoft.com/office/drawing/2014/main" id="{97D475F4-B26E-3A93-A518-B9F8C77A6339}"/>
              </a:ext>
            </a:extLst>
          </p:cNvPr>
          <p:cNvSpPr txBox="1"/>
          <p:nvPr/>
        </p:nvSpPr>
        <p:spPr>
          <a:xfrm>
            <a:off x="310373" y="959124"/>
            <a:ext cx="11571254" cy="5883405"/>
          </a:xfrm>
          <a:prstGeom prst="rect">
            <a:avLst/>
          </a:prstGeom>
          <a:noFill/>
        </p:spPr>
        <p:txBody>
          <a:bodyPr wrap="square">
            <a:spAutoFit/>
          </a:bodyPr>
          <a:lstStyle/>
          <a:p>
            <a:pPr marL="0" lvl="0" indent="0" algn="ctr" rtl="0">
              <a:lnSpc>
                <a:spcPct val="90000"/>
              </a:lnSpc>
              <a:spcBef>
                <a:spcPts val="0"/>
              </a:spcBef>
              <a:spcAft>
                <a:spcPts val="0"/>
              </a:spcAft>
              <a:buClr>
                <a:schemeClr val="dk1"/>
              </a:buClr>
              <a:buSzPts val="2800"/>
              <a:buNone/>
            </a:pPr>
            <a:r>
              <a:rPr lang="en-US" sz="1800" b="1" u="sng" dirty="0">
                <a:solidFill>
                  <a:schemeClr val="tx1"/>
                </a:solidFill>
                <a:latin typeface="ISHALinkpen Join" panose="03050602040000000000" pitchFamily="66" charset="0"/>
                <a:ea typeface="ISHALinkpen Join" panose="03050602040000000000" pitchFamily="66" charset="0"/>
                <a:cs typeface="Comic Sans MS"/>
                <a:sym typeface="Comic Sans MS"/>
              </a:rPr>
              <a:t>What can you do to support your child?</a:t>
            </a:r>
          </a:p>
          <a:p>
            <a:pPr marL="0" lvl="0" indent="0" algn="l" rtl="0">
              <a:lnSpc>
                <a:spcPct val="90000"/>
              </a:lnSpc>
              <a:spcBef>
                <a:spcPts val="1000"/>
              </a:spcBef>
              <a:spcAft>
                <a:spcPts val="0"/>
              </a:spcAft>
              <a:buClr>
                <a:schemeClr val="dk1"/>
              </a:buClr>
              <a:buSzPts val="2000"/>
              <a:buNone/>
            </a:pPr>
            <a:endParaRPr lang="en-US" sz="1800" b="1" u="sng" dirty="0">
              <a:solidFill>
                <a:schemeClr val="tx1"/>
              </a:solidFill>
              <a:latin typeface="ISHALinkpen Join" panose="03050602040000000000" pitchFamily="66" charset="0"/>
              <a:ea typeface="ISHALinkpen Join" panose="03050602040000000000" pitchFamily="66" charset="0"/>
              <a:cs typeface="Comic Sans MS"/>
              <a:sym typeface="Comic Sans MS"/>
            </a:endParaRPr>
          </a:p>
          <a:p>
            <a:pPr marL="0" lvl="0" indent="0" algn="l" rtl="0">
              <a:lnSpc>
                <a:spcPct val="90000"/>
              </a:lnSpc>
              <a:spcBef>
                <a:spcPts val="1000"/>
              </a:spcBef>
              <a:spcAft>
                <a:spcPts val="0"/>
              </a:spcAft>
              <a:buClr>
                <a:schemeClr val="dk1"/>
              </a:buClr>
              <a:buSzPts val="2000"/>
              <a:buNone/>
            </a:pPr>
            <a:r>
              <a:rPr lang="en-US" sz="1800" b="1" dirty="0">
                <a:solidFill>
                  <a:schemeClr val="tx1"/>
                </a:solidFill>
                <a:latin typeface="ISHALinkpen Join" panose="03050602040000000000" pitchFamily="66" charset="0"/>
                <a:ea typeface="ISHALinkpen Join" panose="03050602040000000000" pitchFamily="66" charset="0"/>
                <a:cs typeface="Comic Sans MS"/>
                <a:sym typeface="Comic Sans MS"/>
              </a:rPr>
              <a:t>-  Go to the </a:t>
            </a:r>
            <a:r>
              <a:rPr lang="en-US" sz="1800" dirty="0">
                <a:solidFill>
                  <a:schemeClr val="tx1"/>
                </a:solidFill>
                <a:latin typeface="ISHALinkpen Join" panose="03050602040000000000" pitchFamily="66" charset="0"/>
                <a:ea typeface="ISHALinkpen Join" panose="03050602040000000000" pitchFamily="66" charset="0"/>
                <a:cs typeface="Comic Sans MS"/>
                <a:sym typeface="Comic Sans MS"/>
              </a:rPr>
              <a:t>Little Wandle website to access videos and guidance for parents. </a:t>
            </a:r>
          </a:p>
          <a:p>
            <a:pPr marL="342900" lvl="0" indent="-342900" algn="l" rtl="0">
              <a:lnSpc>
                <a:spcPct val="90000"/>
              </a:lnSpc>
              <a:spcBef>
                <a:spcPts val="1000"/>
              </a:spcBef>
              <a:spcAft>
                <a:spcPts val="0"/>
              </a:spcAft>
              <a:buClr>
                <a:srgbClr val="002060"/>
              </a:buClr>
              <a:buSzPts val="2200"/>
              <a:buFont typeface="Comic Sans MS"/>
              <a:buChar char="-"/>
            </a:pPr>
            <a:r>
              <a:rPr lang="en-US" sz="1800" dirty="0">
                <a:solidFill>
                  <a:schemeClr val="tx1"/>
                </a:solidFill>
                <a:latin typeface="ISHALinkpen Join" panose="03050602040000000000" pitchFamily="66" charset="0"/>
                <a:ea typeface="ISHALinkpen Join" panose="03050602040000000000" pitchFamily="66" charset="0"/>
                <a:cs typeface="Comic Sans MS"/>
                <a:sym typeface="Comic Sans MS"/>
              </a:rPr>
              <a:t>Share books with your children for pleasure. </a:t>
            </a:r>
          </a:p>
          <a:p>
            <a:pPr marL="342900" lvl="0" indent="-342900" algn="l" rtl="0">
              <a:lnSpc>
                <a:spcPct val="90000"/>
              </a:lnSpc>
              <a:spcBef>
                <a:spcPts val="1000"/>
              </a:spcBef>
              <a:spcAft>
                <a:spcPts val="0"/>
              </a:spcAft>
              <a:buClr>
                <a:srgbClr val="002060"/>
              </a:buClr>
              <a:buSzPts val="2200"/>
              <a:buFont typeface="Comic Sans MS"/>
              <a:buChar char="-"/>
            </a:pPr>
            <a:r>
              <a:rPr lang="en-US" sz="1800" dirty="0">
                <a:solidFill>
                  <a:schemeClr val="tx1"/>
                </a:solidFill>
                <a:latin typeface="ISHALinkpen Join" panose="03050602040000000000" pitchFamily="66" charset="0"/>
                <a:ea typeface="ISHALinkpen Join" panose="03050602040000000000" pitchFamily="66" charset="0"/>
                <a:cs typeface="Comic Sans MS"/>
                <a:sym typeface="Comic Sans MS"/>
              </a:rPr>
              <a:t>Check on our website for documents to support reading and phonics.</a:t>
            </a:r>
            <a:endParaRPr lang="en-US" sz="1800" dirty="0">
              <a:solidFill>
                <a:schemeClr val="tx1"/>
              </a:solidFill>
              <a:latin typeface="ISHALinkpen Join" panose="03050602040000000000" pitchFamily="66" charset="0"/>
              <a:ea typeface="ISHALinkpen Join" panose="03050602040000000000" pitchFamily="66" charset="0"/>
            </a:endParaRPr>
          </a:p>
          <a:p>
            <a:pPr marL="342900" lvl="0" indent="-342900" algn="l" rtl="0">
              <a:lnSpc>
                <a:spcPct val="90000"/>
              </a:lnSpc>
              <a:spcBef>
                <a:spcPts val="1000"/>
              </a:spcBef>
              <a:spcAft>
                <a:spcPts val="0"/>
              </a:spcAft>
              <a:buClr>
                <a:srgbClr val="002060"/>
              </a:buClr>
              <a:buSzPts val="2200"/>
              <a:buFont typeface="Comic Sans MS"/>
              <a:buChar char="-"/>
            </a:pPr>
            <a:r>
              <a:rPr lang="en-US" sz="1800" dirty="0">
                <a:solidFill>
                  <a:schemeClr val="tx1"/>
                </a:solidFill>
                <a:latin typeface="ISHALinkpen Join" panose="03050602040000000000" pitchFamily="66" charset="0"/>
                <a:ea typeface="ISHALinkpen Join" panose="03050602040000000000" pitchFamily="66" charset="0"/>
                <a:cs typeface="Comic Sans MS"/>
                <a:sym typeface="Comic Sans MS"/>
              </a:rPr>
              <a:t>Encourage your child to use their phonic knowledge and blending skills daily.</a:t>
            </a:r>
            <a:endParaRPr lang="en-US" sz="1800" dirty="0">
              <a:solidFill>
                <a:schemeClr val="tx1"/>
              </a:solidFill>
              <a:latin typeface="ISHALinkpen Join" panose="03050602040000000000" pitchFamily="66" charset="0"/>
              <a:ea typeface="ISHALinkpen Join" panose="03050602040000000000" pitchFamily="66" charset="0"/>
            </a:endParaRPr>
          </a:p>
          <a:p>
            <a:pPr marL="342900" lvl="0" indent="-342900" algn="l" rtl="0">
              <a:lnSpc>
                <a:spcPct val="90000"/>
              </a:lnSpc>
              <a:spcBef>
                <a:spcPts val="1000"/>
              </a:spcBef>
              <a:spcAft>
                <a:spcPts val="0"/>
              </a:spcAft>
              <a:buClr>
                <a:srgbClr val="002060"/>
              </a:buClr>
              <a:buSzPts val="2200"/>
              <a:buFont typeface="Comic Sans MS"/>
              <a:buChar char="-"/>
            </a:pPr>
            <a:r>
              <a:rPr lang="en-US" sz="1800" dirty="0">
                <a:solidFill>
                  <a:schemeClr val="tx1"/>
                </a:solidFill>
                <a:latin typeface="ISHALinkpen Join" panose="03050602040000000000" pitchFamily="66" charset="0"/>
                <a:ea typeface="ISHALinkpen Join" panose="03050602040000000000" pitchFamily="66" charset="0"/>
                <a:cs typeface="Comic Sans MS"/>
                <a:sym typeface="Comic Sans MS"/>
              </a:rPr>
              <a:t>Help them spot tricky words when out and about.</a:t>
            </a:r>
            <a:endParaRPr lang="en-US" sz="1800" dirty="0">
              <a:solidFill>
                <a:schemeClr val="tx1"/>
              </a:solidFill>
              <a:latin typeface="ISHALinkpen Join" panose="03050602040000000000" pitchFamily="66" charset="0"/>
              <a:ea typeface="ISHALinkpen Join" panose="03050602040000000000" pitchFamily="66" charset="0"/>
            </a:endParaRPr>
          </a:p>
          <a:p>
            <a:pPr marL="342900" lvl="0" indent="-342900" algn="l" rtl="0">
              <a:lnSpc>
                <a:spcPct val="90000"/>
              </a:lnSpc>
              <a:spcBef>
                <a:spcPts val="1000"/>
              </a:spcBef>
              <a:spcAft>
                <a:spcPts val="0"/>
              </a:spcAft>
              <a:buClr>
                <a:srgbClr val="002060"/>
              </a:buClr>
              <a:buSzPts val="2200"/>
              <a:buFont typeface="Comic Sans MS"/>
              <a:buChar char="-"/>
            </a:pPr>
            <a:r>
              <a:rPr lang="en-US" sz="1800" dirty="0">
                <a:solidFill>
                  <a:schemeClr val="tx1"/>
                </a:solidFill>
                <a:latin typeface="ISHALinkpen Join" panose="03050602040000000000" pitchFamily="66" charset="0"/>
                <a:ea typeface="ISHALinkpen Join" panose="03050602040000000000" pitchFamily="66" charset="0"/>
                <a:cs typeface="Comic Sans MS"/>
                <a:sym typeface="Comic Sans MS"/>
              </a:rPr>
              <a:t>Reread books to develop fluency.</a:t>
            </a:r>
          </a:p>
          <a:p>
            <a:pPr marL="342900" lvl="0" indent="-342900" algn="l" rtl="0">
              <a:lnSpc>
                <a:spcPct val="90000"/>
              </a:lnSpc>
              <a:spcBef>
                <a:spcPts val="1000"/>
              </a:spcBef>
              <a:spcAft>
                <a:spcPts val="0"/>
              </a:spcAft>
              <a:buClr>
                <a:srgbClr val="002060"/>
              </a:buClr>
              <a:buSzPts val="2200"/>
              <a:buFont typeface="Comic Sans MS"/>
              <a:buChar char="-"/>
            </a:pPr>
            <a:r>
              <a:rPr lang="en-US" sz="1800" dirty="0">
                <a:solidFill>
                  <a:schemeClr val="tx1"/>
                </a:solidFill>
                <a:latin typeface="ISHALinkpen Join" panose="03050602040000000000" pitchFamily="66" charset="0"/>
                <a:ea typeface="ISHALinkpen Join" panose="03050602040000000000" pitchFamily="66" charset="0"/>
              </a:rPr>
              <a:t>Provide lots of encouragement and praise.</a:t>
            </a:r>
          </a:p>
          <a:p>
            <a:pPr marL="342900" lvl="0" indent="-342900" algn="l" rtl="0">
              <a:lnSpc>
                <a:spcPct val="90000"/>
              </a:lnSpc>
              <a:spcBef>
                <a:spcPts val="1000"/>
              </a:spcBef>
              <a:spcAft>
                <a:spcPts val="0"/>
              </a:spcAft>
              <a:buClr>
                <a:srgbClr val="002060"/>
              </a:buClr>
              <a:buSzPts val="2200"/>
              <a:buFont typeface="Comic Sans MS"/>
              <a:buChar char="-"/>
            </a:pPr>
            <a:r>
              <a:rPr lang="en-US" sz="1800" dirty="0">
                <a:solidFill>
                  <a:schemeClr val="tx1"/>
                </a:solidFill>
                <a:latin typeface="ISHALinkpen Join" panose="03050602040000000000" pitchFamily="66" charset="0"/>
                <a:ea typeface="ISHALinkpen Join" panose="03050602040000000000" pitchFamily="66" charset="0"/>
              </a:rPr>
              <a:t>Play ‘I Spy’ with letter names, sounds and </a:t>
            </a:r>
            <a:r>
              <a:rPr lang="en-US" sz="1800">
                <a:solidFill>
                  <a:schemeClr val="tx1"/>
                </a:solidFill>
                <a:latin typeface="ISHALinkpen Join" panose="03050602040000000000" pitchFamily="66" charset="0"/>
                <a:ea typeface="ISHALinkpen Join" panose="03050602040000000000" pitchFamily="66" charset="0"/>
              </a:rPr>
              <a:t>tricky words.</a:t>
            </a:r>
            <a:endParaRPr lang="en-US" sz="1800" dirty="0">
              <a:solidFill>
                <a:schemeClr val="tx1"/>
              </a:solidFill>
              <a:latin typeface="ISHALinkpen Join" panose="03050602040000000000" pitchFamily="66" charset="0"/>
              <a:ea typeface="ISHALinkpen Join" panose="03050602040000000000" pitchFamily="66" charset="0"/>
            </a:endParaRPr>
          </a:p>
          <a:p>
            <a:pPr marL="342900" lvl="0" indent="-342900" algn="l" rtl="0">
              <a:lnSpc>
                <a:spcPct val="90000"/>
              </a:lnSpc>
              <a:spcBef>
                <a:spcPts val="1000"/>
              </a:spcBef>
              <a:spcAft>
                <a:spcPts val="0"/>
              </a:spcAft>
              <a:buClr>
                <a:srgbClr val="002060"/>
              </a:buClr>
              <a:buSzPts val="2200"/>
              <a:buFont typeface="Comic Sans MS"/>
              <a:buChar char="-"/>
            </a:pPr>
            <a:r>
              <a:rPr lang="en-US" sz="1800" dirty="0">
                <a:solidFill>
                  <a:schemeClr val="tx1"/>
                </a:solidFill>
                <a:latin typeface="ISHALinkpen Join" panose="03050602040000000000" pitchFamily="66" charset="0"/>
                <a:ea typeface="ISHALinkpen Join" panose="03050602040000000000" pitchFamily="66" charset="0"/>
              </a:rPr>
              <a:t>Write tricky words on flashcards and stick them around the house. How many can they read in a set amount of time?</a:t>
            </a:r>
          </a:p>
          <a:p>
            <a:pPr marL="342900" lvl="0" indent="-342900" algn="l" rtl="0">
              <a:lnSpc>
                <a:spcPct val="90000"/>
              </a:lnSpc>
              <a:spcBef>
                <a:spcPts val="1000"/>
              </a:spcBef>
              <a:spcAft>
                <a:spcPts val="0"/>
              </a:spcAft>
              <a:buClr>
                <a:srgbClr val="002060"/>
              </a:buClr>
              <a:buSzPts val="2200"/>
              <a:buFont typeface="Comic Sans MS"/>
              <a:buChar char="-"/>
            </a:pPr>
            <a:endParaRPr lang="en-US" sz="1800" dirty="0">
              <a:solidFill>
                <a:schemeClr val="tx1"/>
              </a:solidFill>
              <a:latin typeface="ISHALinkpen Join" panose="03050602040000000000" pitchFamily="66" charset="0"/>
              <a:ea typeface="ISHALinkpen Join" panose="03050602040000000000" pitchFamily="66" charset="0"/>
            </a:endParaRPr>
          </a:p>
          <a:p>
            <a:pPr marL="0" lvl="0" indent="0" algn="ctr" rtl="0">
              <a:lnSpc>
                <a:spcPct val="90000"/>
              </a:lnSpc>
              <a:spcBef>
                <a:spcPts val="1000"/>
              </a:spcBef>
              <a:spcAft>
                <a:spcPts val="0"/>
              </a:spcAft>
              <a:buClr>
                <a:schemeClr val="dk1"/>
              </a:buClr>
              <a:buSzPts val="2000"/>
              <a:buNone/>
            </a:pPr>
            <a:endParaRPr lang="en-US" sz="1800" b="1" u="sng" dirty="0">
              <a:solidFill>
                <a:schemeClr val="tx1"/>
              </a:solidFill>
              <a:latin typeface="ISHALinkpen Join" panose="03050602040000000000" pitchFamily="66" charset="0"/>
              <a:ea typeface="ISHALinkpen Join" panose="03050602040000000000" pitchFamily="66" charset="0"/>
              <a:cs typeface="Comic Sans MS"/>
              <a:sym typeface="Comic Sans MS"/>
            </a:endParaRPr>
          </a:p>
          <a:p>
            <a:pPr marL="0" lvl="0" indent="0" algn="ctr" rtl="0">
              <a:lnSpc>
                <a:spcPct val="90000"/>
              </a:lnSpc>
              <a:spcBef>
                <a:spcPts val="1000"/>
              </a:spcBef>
              <a:spcAft>
                <a:spcPts val="0"/>
              </a:spcAft>
              <a:buClr>
                <a:schemeClr val="dk1"/>
              </a:buClr>
              <a:buSzPts val="2000"/>
              <a:buNone/>
            </a:pPr>
            <a:endParaRPr lang="en-US" sz="1800" dirty="0">
              <a:solidFill>
                <a:schemeClr val="tx1"/>
              </a:solidFill>
              <a:latin typeface="ISHALinkpen Join" panose="03050602040000000000" pitchFamily="66" charset="0"/>
              <a:ea typeface="ISHALinkpen Join" panose="03050602040000000000" pitchFamily="66" charset="0"/>
            </a:endParaRPr>
          </a:p>
          <a:p>
            <a:pPr marL="0" lvl="0" indent="0" algn="l" rtl="0">
              <a:lnSpc>
                <a:spcPct val="90000"/>
              </a:lnSpc>
              <a:spcBef>
                <a:spcPts val="1000"/>
              </a:spcBef>
              <a:spcAft>
                <a:spcPts val="0"/>
              </a:spcAft>
              <a:buClr>
                <a:schemeClr val="dk1"/>
              </a:buClr>
              <a:buSzPts val="2000"/>
              <a:buNone/>
            </a:pPr>
            <a:endParaRPr lang="en-US" sz="1800" dirty="0">
              <a:solidFill>
                <a:schemeClr val="tx1"/>
              </a:solidFill>
              <a:latin typeface="ISHALinkpen Join" panose="03050602040000000000" pitchFamily="66" charset="0"/>
              <a:ea typeface="ISHALinkpen Join" panose="03050602040000000000" pitchFamily="66" charset="0"/>
            </a:endParaRPr>
          </a:p>
        </p:txBody>
      </p:sp>
    </p:spTree>
    <p:extLst>
      <p:ext uri="{BB962C8B-B14F-4D97-AF65-F5344CB8AC3E}">
        <p14:creationId xmlns:p14="http://schemas.microsoft.com/office/powerpoint/2010/main" val="781345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F9F1"/>
        </a:solidFill>
        <a:effectLst/>
      </p:bgPr>
    </p:bg>
    <p:spTree>
      <p:nvGrpSpPr>
        <p:cNvPr id="1" name=""/>
        <p:cNvGrpSpPr/>
        <p:nvPr/>
      </p:nvGrpSpPr>
      <p:grpSpPr>
        <a:xfrm>
          <a:off x="0" y="0"/>
          <a:ext cx="0" cy="0"/>
          <a:chOff x="0" y="0"/>
          <a:chExt cx="0" cy="0"/>
        </a:xfrm>
      </p:grpSpPr>
      <p:sp>
        <p:nvSpPr>
          <p:cNvPr id="2" name="AutoShape 2"/>
          <p:cNvSpPr/>
          <p:nvPr/>
        </p:nvSpPr>
        <p:spPr>
          <a:xfrm>
            <a:off x="10160" y="-89613"/>
            <a:ext cx="12192000" cy="877013"/>
          </a:xfrm>
          <a:prstGeom prst="rect">
            <a:avLst/>
          </a:prstGeom>
          <a:solidFill>
            <a:srgbClr val="6B948C">
              <a:alpha val="80784"/>
            </a:srgbClr>
          </a:solidFill>
        </p:spPr>
        <p:txBody>
          <a:bodyPr/>
          <a:lstStyle/>
          <a:p>
            <a:endParaRPr lang="en-GB"/>
          </a:p>
        </p:txBody>
      </p:sp>
      <p:pic>
        <p:nvPicPr>
          <p:cNvPr id="3" name="Picture 3"/>
          <p:cNvPicPr>
            <a:picLocks noChangeAspect="1"/>
          </p:cNvPicPr>
          <p:nvPr/>
        </p:nvPicPr>
        <p:blipFill>
          <a:blip r:embed="rId3">
            <a:alphaModFix amt="46000"/>
          </a:blip>
          <a:srcRect/>
          <a:stretch>
            <a:fillRect/>
          </a:stretch>
        </p:blipFill>
        <p:spPr>
          <a:xfrm>
            <a:off x="1778000" y="1193800"/>
            <a:ext cx="6477421" cy="5231192"/>
          </a:xfrm>
          <a:prstGeom prst="rect">
            <a:avLst/>
          </a:prstGeom>
        </p:spPr>
      </p:pic>
      <p:sp>
        <p:nvSpPr>
          <p:cNvPr id="4" name="TextBox 3">
            <a:extLst>
              <a:ext uri="{FF2B5EF4-FFF2-40B4-BE49-F238E27FC236}">
                <a16:creationId xmlns:a16="http://schemas.microsoft.com/office/drawing/2014/main" id="{BE448FBA-D413-4D4B-9E0E-246C7BE46304}"/>
              </a:ext>
            </a:extLst>
          </p:cNvPr>
          <p:cNvSpPr txBox="1"/>
          <p:nvPr/>
        </p:nvSpPr>
        <p:spPr>
          <a:xfrm>
            <a:off x="1981200" y="82111"/>
            <a:ext cx="8483600" cy="564322"/>
          </a:xfrm>
          <a:prstGeom prst="rect">
            <a:avLst/>
          </a:prstGeom>
          <a:noFill/>
        </p:spPr>
        <p:txBody>
          <a:bodyPr wrap="square" rtlCol="0">
            <a:spAutoFit/>
          </a:bodyPr>
          <a:lstStyle/>
          <a:p>
            <a:pPr algn="ctr"/>
            <a:r>
              <a:rPr lang="en-US" sz="3067" b="1" dirty="0">
                <a:solidFill>
                  <a:schemeClr val="bg1"/>
                </a:solidFill>
                <a:latin typeface="ISHALinkpen Join" panose="03050602040000000000" pitchFamily="66" charset="0"/>
                <a:ea typeface="ISHALinkpen Join" panose="03050602040000000000" pitchFamily="66" charset="0"/>
                <a:cs typeface="Ebrima" panose="02000000000000000000" pitchFamily="2" charset="0"/>
              </a:rPr>
              <a:t>P</a:t>
            </a:r>
            <a:r>
              <a:rPr lang="en-GB" sz="3067" b="1" dirty="0" err="1">
                <a:solidFill>
                  <a:schemeClr val="bg1"/>
                </a:solidFill>
                <a:latin typeface="ISHALinkpen Join" panose="03050602040000000000" pitchFamily="66" charset="0"/>
                <a:ea typeface="ISHALinkpen Join" panose="03050602040000000000" pitchFamily="66" charset="0"/>
                <a:cs typeface="Ebrima" panose="02000000000000000000" pitchFamily="2" charset="0"/>
              </a:rPr>
              <a:t>arent</a:t>
            </a:r>
            <a:r>
              <a:rPr lang="en-GB" sz="3067" b="1" dirty="0">
                <a:solidFill>
                  <a:schemeClr val="bg1"/>
                </a:solidFill>
                <a:latin typeface="ISHALinkpen Join" panose="03050602040000000000" pitchFamily="66" charset="0"/>
                <a:ea typeface="ISHALinkpen Join" panose="03050602040000000000" pitchFamily="66" charset="0"/>
                <a:cs typeface="Ebrima" panose="02000000000000000000" pitchFamily="2" charset="0"/>
              </a:rPr>
              <a:t> Phonics Workshop</a:t>
            </a:r>
          </a:p>
        </p:txBody>
      </p:sp>
      <p:sp>
        <p:nvSpPr>
          <p:cNvPr id="7" name="TextBox 6">
            <a:extLst>
              <a:ext uri="{FF2B5EF4-FFF2-40B4-BE49-F238E27FC236}">
                <a16:creationId xmlns:a16="http://schemas.microsoft.com/office/drawing/2014/main" id="{8D6A833C-B494-259A-E740-A25AB60238C2}"/>
              </a:ext>
            </a:extLst>
          </p:cNvPr>
          <p:cNvSpPr txBox="1"/>
          <p:nvPr/>
        </p:nvSpPr>
        <p:spPr>
          <a:xfrm>
            <a:off x="2719251" y="958999"/>
            <a:ext cx="6100354" cy="646331"/>
          </a:xfrm>
          <a:prstGeom prst="rect">
            <a:avLst/>
          </a:prstGeom>
          <a:noFill/>
        </p:spPr>
        <p:txBody>
          <a:bodyPr wrap="square">
            <a:spAutoFit/>
          </a:bodyPr>
          <a:lstStyle/>
          <a:p>
            <a:pPr algn="ctr"/>
            <a:r>
              <a:rPr lang="en-US" b="1" dirty="0">
                <a:latin typeface="ISHALinkpen Join" panose="03050602040000000000" pitchFamily="66" charset="0"/>
                <a:ea typeface="ISHALinkpen Join" panose="03050602040000000000" pitchFamily="66" charset="0"/>
              </a:rPr>
              <a:t>Thank you for listening.  </a:t>
            </a:r>
          </a:p>
          <a:p>
            <a:pPr algn="ctr"/>
            <a:r>
              <a:rPr lang="en-US" b="1" dirty="0">
                <a:latin typeface="ISHALinkpen Join" panose="03050602040000000000" pitchFamily="66" charset="0"/>
                <a:ea typeface="ISHALinkpen Join" panose="03050602040000000000" pitchFamily="66" charset="0"/>
              </a:rPr>
              <a:t>Any questions?</a:t>
            </a:r>
            <a:endParaRPr lang="en-GB" b="1" dirty="0">
              <a:latin typeface="ISHALinkpen Join" panose="03050602040000000000" pitchFamily="66" charset="0"/>
              <a:ea typeface="ISHALinkpen Join" panose="03050602040000000000" pitchFamily="66" charset="0"/>
            </a:endParaRPr>
          </a:p>
        </p:txBody>
      </p:sp>
      <p:pic>
        <p:nvPicPr>
          <p:cNvPr id="6" name="Picture 5">
            <a:extLst>
              <a:ext uri="{FF2B5EF4-FFF2-40B4-BE49-F238E27FC236}">
                <a16:creationId xmlns:a16="http://schemas.microsoft.com/office/drawing/2014/main" id="{D3925F58-E15D-58B2-5CF6-553D2AE34DFC}"/>
              </a:ext>
            </a:extLst>
          </p:cNvPr>
          <p:cNvPicPr>
            <a:picLocks noChangeAspect="1"/>
          </p:cNvPicPr>
          <p:nvPr/>
        </p:nvPicPr>
        <p:blipFill>
          <a:blip r:embed="rId4"/>
          <a:stretch>
            <a:fillRect/>
          </a:stretch>
        </p:blipFill>
        <p:spPr>
          <a:xfrm>
            <a:off x="3628356" y="1840131"/>
            <a:ext cx="4484950" cy="4484950"/>
          </a:xfrm>
          <a:prstGeom prst="rect">
            <a:avLst/>
          </a:prstGeom>
        </p:spPr>
      </p:pic>
    </p:spTree>
    <p:extLst>
      <p:ext uri="{BB962C8B-B14F-4D97-AF65-F5344CB8AC3E}">
        <p14:creationId xmlns:p14="http://schemas.microsoft.com/office/powerpoint/2010/main" val="1718716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9F1"/>
        </a:solidFill>
        <a:effectLst/>
      </p:bgPr>
    </p:bg>
    <p:spTree>
      <p:nvGrpSpPr>
        <p:cNvPr id="1" name=""/>
        <p:cNvGrpSpPr/>
        <p:nvPr/>
      </p:nvGrpSpPr>
      <p:grpSpPr>
        <a:xfrm>
          <a:off x="0" y="0"/>
          <a:ext cx="0" cy="0"/>
          <a:chOff x="0" y="0"/>
          <a:chExt cx="0" cy="0"/>
        </a:xfrm>
      </p:grpSpPr>
      <p:sp>
        <p:nvSpPr>
          <p:cNvPr id="2" name="AutoShape 2"/>
          <p:cNvSpPr/>
          <p:nvPr/>
        </p:nvSpPr>
        <p:spPr>
          <a:xfrm>
            <a:off x="10160" y="-89613"/>
            <a:ext cx="12192000" cy="877013"/>
          </a:xfrm>
          <a:prstGeom prst="rect">
            <a:avLst/>
          </a:prstGeom>
          <a:solidFill>
            <a:srgbClr val="6B948C">
              <a:alpha val="80784"/>
            </a:srgbClr>
          </a:solidFill>
        </p:spPr>
        <p:txBody>
          <a:bodyPr/>
          <a:lstStyle/>
          <a:p>
            <a:endParaRPr lang="en-GB"/>
          </a:p>
        </p:txBody>
      </p:sp>
      <p:pic>
        <p:nvPicPr>
          <p:cNvPr id="3" name="Picture 3"/>
          <p:cNvPicPr>
            <a:picLocks noChangeAspect="1"/>
          </p:cNvPicPr>
          <p:nvPr/>
        </p:nvPicPr>
        <p:blipFill>
          <a:blip r:embed="rId3">
            <a:alphaModFix amt="46000"/>
          </a:blip>
          <a:srcRect/>
          <a:stretch>
            <a:fillRect/>
          </a:stretch>
        </p:blipFill>
        <p:spPr>
          <a:xfrm>
            <a:off x="1778000" y="1193800"/>
            <a:ext cx="6477421" cy="5231192"/>
          </a:xfrm>
          <a:prstGeom prst="rect">
            <a:avLst/>
          </a:prstGeom>
        </p:spPr>
      </p:pic>
      <p:sp>
        <p:nvSpPr>
          <p:cNvPr id="4" name="TextBox 3">
            <a:extLst>
              <a:ext uri="{FF2B5EF4-FFF2-40B4-BE49-F238E27FC236}">
                <a16:creationId xmlns:a16="http://schemas.microsoft.com/office/drawing/2014/main" id="{BE448FBA-D413-4D4B-9E0E-246C7BE46304}"/>
              </a:ext>
            </a:extLst>
          </p:cNvPr>
          <p:cNvSpPr txBox="1"/>
          <p:nvPr/>
        </p:nvSpPr>
        <p:spPr>
          <a:xfrm>
            <a:off x="1981200" y="82111"/>
            <a:ext cx="8483600" cy="564322"/>
          </a:xfrm>
          <a:prstGeom prst="rect">
            <a:avLst/>
          </a:prstGeom>
          <a:noFill/>
        </p:spPr>
        <p:txBody>
          <a:bodyPr wrap="square" rtlCol="0">
            <a:spAutoFit/>
          </a:bodyPr>
          <a:lstStyle/>
          <a:p>
            <a:pPr algn="ctr"/>
            <a:r>
              <a:rPr lang="en-US" sz="3067" b="1" dirty="0">
                <a:solidFill>
                  <a:schemeClr val="bg1"/>
                </a:solidFill>
                <a:latin typeface="ISHALinkpen Join" panose="03050602040000000000" pitchFamily="66" charset="0"/>
                <a:ea typeface="ISHALinkpen Join" panose="03050602040000000000" pitchFamily="66" charset="0"/>
                <a:cs typeface="Ebrima" panose="02000000000000000000" pitchFamily="2" charset="0"/>
              </a:rPr>
              <a:t>P</a:t>
            </a:r>
            <a:r>
              <a:rPr lang="en-GB" sz="3067" b="1" dirty="0" err="1">
                <a:solidFill>
                  <a:schemeClr val="bg1"/>
                </a:solidFill>
                <a:latin typeface="ISHALinkpen Join" panose="03050602040000000000" pitchFamily="66" charset="0"/>
                <a:ea typeface="ISHALinkpen Join" panose="03050602040000000000" pitchFamily="66" charset="0"/>
                <a:cs typeface="Ebrima" panose="02000000000000000000" pitchFamily="2" charset="0"/>
              </a:rPr>
              <a:t>arent</a:t>
            </a:r>
            <a:r>
              <a:rPr lang="en-GB" sz="3067" b="1" dirty="0">
                <a:solidFill>
                  <a:schemeClr val="bg1"/>
                </a:solidFill>
                <a:latin typeface="ISHALinkpen Join" panose="03050602040000000000" pitchFamily="66" charset="0"/>
                <a:ea typeface="ISHALinkpen Join" panose="03050602040000000000" pitchFamily="66" charset="0"/>
                <a:cs typeface="Ebrima" panose="02000000000000000000" pitchFamily="2" charset="0"/>
              </a:rPr>
              <a:t> Reading Workshop</a:t>
            </a:r>
          </a:p>
        </p:txBody>
      </p:sp>
      <p:pic>
        <p:nvPicPr>
          <p:cNvPr id="6" name="Picture 5">
            <a:extLst>
              <a:ext uri="{FF2B5EF4-FFF2-40B4-BE49-F238E27FC236}">
                <a16:creationId xmlns:a16="http://schemas.microsoft.com/office/drawing/2014/main" id="{AFA28C3E-6C4D-3520-F585-604DC6A26F54}"/>
              </a:ext>
            </a:extLst>
          </p:cNvPr>
          <p:cNvPicPr>
            <a:picLocks noChangeAspect="1"/>
          </p:cNvPicPr>
          <p:nvPr/>
        </p:nvPicPr>
        <p:blipFill>
          <a:blip r:embed="rId4"/>
          <a:stretch>
            <a:fillRect/>
          </a:stretch>
        </p:blipFill>
        <p:spPr>
          <a:xfrm>
            <a:off x="3202180" y="1077148"/>
            <a:ext cx="5807960" cy="5464496"/>
          </a:xfrm>
          <a:prstGeom prst="rect">
            <a:avLst/>
          </a:prstGeom>
        </p:spPr>
      </p:pic>
    </p:spTree>
    <p:extLst>
      <p:ext uri="{BB962C8B-B14F-4D97-AF65-F5344CB8AC3E}">
        <p14:creationId xmlns:p14="http://schemas.microsoft.com/office/powerpoint/2010/main" val="809854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F9F1"/>
        </a:solidFill>
        <a:effectLst/>
      </p:bgPr>
    </p:bg>
    <p:spTree>
      <p:nvGrpSpPr>
        <p:cNvPr id="1" name=""/>
        <p:cNvGrpSpPr/>
        <p:nvPr/>
      </p:nvGrpSpPr>
      <p:grpSpPr>
        <a:xfrm>
          <a:off x="0" y="0"/>
          <a:ext cx="0" cy="0"/>
          <a:chOff x="0" y="0"/>
          <a:chExt cx="0" cy="0"/>
        </a:xfrm>
      </p:grpSpPr>
      <p:sp>
        <p:nvSpPr>
          <p:cNvPr id="2" name="AutoShape 2"/>
          <p:cNvSpPr/>
          <p:nvPr/>
        </p:nvSpPr>
        <p:spPr>
          <a:xfrm>
            <a:off x="10160" y="-89613"/>
            <a:ext cx="12192000" cy="1769124"/>
          </a:xfrm>
          <a:prstGeom prst="rect">
            <a:avLst/>
          </a:prstGeom>
          <a:solidFill>
            <a:srgbClr val="6B948C">
              <a:alpha val="80784"/>
            </a:srgbClr>
          </a:solidFill>
        </p:spPr>
        <p:txBody>
          <a:bodyPr/>
          <a:lstStyle/>
          <a:p>
            <a:endParaRPr lang="en-GB"/>
          </a:p>
        </p:txBody>
      </p:sp>
      <p:pic>
        <p:nvPicPr>
          <p:cNvPr id="3" name="Picture 3"/>
          <p:cNvPicPr>
            <a:picLocks noChangeAspect="1"/>
          </p:cNvPicPr>
          <p:nvPr/>
        </p:nvPicPr>
        <p:blipFill>
          <a:blip r:embed="rId3">
            <a:alphaModFix amt="46000"/>
          </a:blip>
          <a:srcRect/>
          <a:stretch>
            <a:fillRect/>
          </a:stretch>
        </p:blipFill>
        <p:spPr>
          <a:xfrm>
            <a:off x="2347167" y="1455057"/>
            <a:ext cx="6477421" cy="5231192"/>
          </a:xfrm>
          <a:prstGeom prst="rect">
            <a:avLst/>
          </a:prstGeom>
        </p:spPr>
      </p:pic>
      <p:sp>
        <p:nvSpPr>
          <p:cNvPr id="4" name="TextBox 3">
            <a:extLst>
              <a:ext uri="{FF2B5EF4-FFF2-40B4-BE49-F238E27FC236}">
                <a16:creationId xmlns:a16="http://schemas.microsoft.com/office/drawing/2014/main" id="{BE448FBA-D413-4D4B-9E0E-246C7BE46304}"/>
              </a:ext>
            </a:extLst>
          </p:cNvPr>
          <p:cNvSpPr txBox="1"/>
          <p:nvPr/>
        </p:nvSpPr>
        <p:spPr>
          <a:xfrm>
            <a:off x="518474" y="82111"/>
            <a:ext cx="11434713" cy="1508298"/>
          </a:xfrm>
          <a:prstGeom prst="rect">
            <a:avLst/>
          </a:prstGeom>
          <a:noFill/>
        </p:spPr>
        <p:txBody>
          <a:bodyPr wrap="square" rtlCol="0">
            <a:spAutoFit/>
          </a:bodyPr>
          <a:lstStyle/>
          <a:p>
            <a:pPr algn="ctr"/>
            <a:r>
              <a:rPr lang="en-US" sz="3067" b="1" dirty="0">
                <a:solidFill>
                  <a:schemeClr val="bg1"/>
                </a:solidFill>
                <a:latin typeface="ISHALinkpen Join" panose="03050602040000000000" pitchFamily="66" charset="0"/>
                <a:ea typeface="ISHALinkpen Join" panose="03050602040000000000" pitchFamily="66" charset="0"/>
                <a:cs typeface="Ebrima" panose="02000000000000000000" pitchFamily="2" charset="0"/>
              </a:rPr>
              <a:t>At Lime Wood Primary School, we value reading as an essential life skill that empowers children to reach their full potential.</a:t>
            </a:r>
            <a:endParaRPr lang="en-GB" sz="3067" b="1" dirty="0">
              <a:solidFill>
                <a:schemeClr val="bg1"/>
              </a:solidFill>
              <a:latin typeface="ISHALinkpen Join" panose="03050602040000000000" pitchFamily="66" charset="0"/>
              <a:ea typeface="ISHALinkpen Join" panose="03050602040000000000" pitchFamily="66" charset="0"/>
              <a:cs typeface="Ebrima" panose="02000000000000000000" pitchFamily="2" charset="0"/>
            </a:endParaRPr>
          </a:p>
        </p:txBody>
      </p:sp>
      <p:sp>
        <p:nvSpPr>
          <p:cNvPr id="7" name="TextBox 6">
            <a:extLst>
              <a:ext uri="{FF2B5EF4-FFF2-40B4-BE49-F238E27FC236}">
                <a16:creationId xmlns:a16="http://schemas.microsoft.com/office/drawing/2014/main" id="{2FF8CA15-3135-3E27-4D2E-18F563602A7B}"/>
              </a:ext>
            </a:extLst>
          </p:cNvPr>
          <p:cNvSpPr txBox="1"/>
          <p:nvPr/>
        </p:nvSpPr>
        <p:spPr>
          <a:xfrm>
            <a:off x="3051110" y="2228185"/>
            <a:ext cx="6102220" cy="4401205"/>
          </a:xfrm>
          <a:prstGeom prst="rect">
            <a:avLst/>
          </a:prstGeom>
          <a:noFill/>
        </p:spPr>
        <p:txBody>
          <a:bodyPr wrap="square">
            <a:spAutoFit/>
          </a:bodyPr>
          <a:lstStyle/>
          <a:p>
            <a:r>
              <a:rPr lang="en-US" sz="2000" dirty="0">
                <a:latin typeface="ISHALinkpen Join" panose="03050602040000000000" pitchFamily="66" charset="0"/>
                <a:ea typeface="ISHALinkpen Join" panose="03050602040000000000" pitchFamily="66" charset="0"/>
              </a:rPr>
              <a:t>We have high expectations of our children as readers and our aims are:</a:t>
            </a:r>
          </a:p>
          <a:p>
            <a:endParaRPr lang="en-US" sz="2000" dirty="0">
              <a:latin typeface="ISHALinkpen Join" panose="03050602040000000000" pitchFamily="66" charset="0"/>
              <a:ea typeface="ISHALinkpen Join" panose="03050602040000000000" pitchFamily="66" charset="0"/>
            </a:endParaRPr>
          </a:p>
          <a:p>
            <a:r>
              <a:rPr lang="en-US" sz="2000" dirty="0">
                <a:latin typeface="ISHALinkpen Join" panose="03050602040000000000" pitchFamily="66" charset="0"/>
                <a:ea typeface="ISHALinkpen Join" panose="03050602040000000000" pitchFamily="66" charset="0"/>
              </a:rPr>
              <a:t> • to teach every child to become a fluent and confident reader </a:t>
            </a:r>
          </a:p>
          <a:p>
            <a:endParaRPr lang="en-US" sz="2000" dirty="0">
              <a:latin typeface="ISHALinkpen Join" panose="03050602040000000000" pitchFamily="66" charset="0"/>
              <a:ea typeface="ISHALinkpen Join" panose="03050602040000000000" pitchFamily="66" charset="0"/>
            </a:endParaRPr>
          </a:p>
          <a:p>
            <a:r>
              <a:rPr lang="en-US" sz="2000" dirty="0">
                <a:latin typeface="ISHALinkpen Join" panose="03050602040000000000" pitchFamily="66" charset="0"/>
                <a:ea typeface="ISHALinkpen Join" panose="03050602040000000000" pitchFamily="66" charset="0"/>
              </a:rPr>
              <a:t>• to give children the reading skills necessary to enable their learning in all subjects </a:t>
            </a:r>
          </a:p>
          <a:p>
            <a:endParaRPr lang="en-US" sz="2000" dirty="0">
              <a:latin typeface="ISHALinkpen Join" panose="03050602040000000000" pitchFamily="66" charset="0"/>
              <a:ea typeface="ISHALinkpen Join" panose="03050602040000000000" pitchFamily="66" charset="0"/>
            </a:endParaRPr>
          </a:p>
          <a:p>
            <a:r>
              <a:rPr lang="en-US" sz="2000" dirty="0">
                <a:latin typeface="ISHALinkpen Join" panose="03050602040000000000" pitchFamily="66" charset="0"/>
                <a:ea typeface="ISHALinkpen Join" panose="03050602040000000000" pitchFamily="66" charset="0"/>
              </a:rPr>
              <a:t>• that each child grows to enjoy reading, in order that they become lifelong readers </a:t>
            </a:r>
          </a:p>
          <a:p>
            <a:endParaRPr lang="en-US" sz="2000" dirty="0">
              <a:latin typeface="ISHALinkpen Join" panose="03050602040000000000" pitchFamily="66" charset="0"/>
              <a:ea typeface="ISHALinkpen Join" panose="03050602040000000000" pitchFamily="66" charset="0"/>
            </a:endParaRPr>
          </a:p>
        </p:txBody>
      </p:sp>
    </p:spTree>
    <p:extLst>
      <p:ext uri="{BB962C8B-B14F-4D97-AF65-F5344CB8AC3E}">
        <p14:creationId xmlns:p14="http://schemas.microsoft.com/office/powerpoint/2010/main" val="4273546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9F1"/>
        </a:solidFill>
        <a:effectLst/>
      </p:bgPr>
    </p:bg>
    <p:spTree>
      <p:nvGrpSpPr>
        <p:cNvPr id="1" name=""/>
        <p:cNvGrpSpPr/>
        <p:nvPr/>
      </p:nvGrpSpPr>
      <p:grpSpPr>
        <a:xfrm>
          <a:off x="0" y="0"/>
          <a:ext cx="0" cy="0"/>
          <a:chOff x="0" y="0"/>
          <a:chExt cx="0" cy="0"/>
        </a:xfrm>
      </p:grpSpPr>
      <p:sp>
        <p:nvSpPr>
          <p:cNvPr id="2" name="AutoShape 2"/>
          <p:cNvSpPr/>
          <p:nvPr/>
        </p:nvSpPr>
        <p:spPr>
          <a:xfrm>
            <a:off x="10160" y="-89613"/>
            <a:ext cx="12192000" cy="877013"/>
          </a:xfrm>
          <a:prstGeom prst="rect">
            <a:avLst/>
          </a:prstGeom>
          <a:solidFill>
            <a:srgbClr val="6B948C">
              <a:alpha val="80784"/>
            </a:srgbClr>
          </a:solidFill>
        </p:spPr>
        <p:txBody>
          <a:bodyPr/>
          <a:lstStyle/>
          <a:p>
            <a:endParaRPr lang="en-GB"/>
          </a:p>
        </p:txBody>
      </p:sp>
      <p:pic>
        <p:nvPicPr>
          <p:cNvPr id="3" name="Picture 3"/>
          <p:cNvPicPr>
            <a:picLocks noChangeAspect="1"/>
          </p:cNvPicPr>
          <p:nvPr/>
        </p:nvPicPr>
        <p:blipFill>
          <a:blip r:embed="rId3">
            <a:alphaModFix amt="46000"/>
          </a:blip>
          <a:srcRect/>
          <a:stretch>
            <a:fillRect/>
          </a:stretch>
        </p:blipFill>
        <p:spPr>
          <a:xfrm>
            <a:off x="1778000" y="1193800"/>
            <a:ext cx="6477421" cy="5231192"/>
          </a:xfrm>
          <a:prstGeom prst="rect">
            <a:avLst/>
          </a:prstGeom>
        </p:spPr>
      </p:pic>
      <p:sp>
        <p:nvSpPr>
          <p:cNvPr id="4" name="TextBox 3">
            <a:extLst>
              <a:ext uri="{FF2B5EF4-FFF2-40B4-BE49-F238E27FC236}">
                <a16:creationId xmlns:a16="http://schemas.microsoft.com/office/drawing/2014/main" id="{BE448FBA-D413-4D4B-9E0E-246C7BE46304}"/>
              </a:ext>
            </a:extLst>
          </p:cNvPr>
          <p:cNvSpPr txBox="1"/>
          <p:nvPr/>
        </p:nvSpPr>
        <p:spPr>
          <a:xfrm>
            <a:off x="1981200" y="82111"/>
            <a:ext cx="8483600" cy="564322"/>
          </a:xfrm>
          <a:prstGeom prst="rect">
            <a:avLst/>
          </a:prstGeom>
          <a:noFill/>
        </p:spPr>
        <p:txBody>
          <a:bodyPr wrap="square" rtlCol="0">
            <a:spAutoFit/>
          </a:bodyPr>
          <a:lstStyle/>
          <a:p>
            <a:pPr algn="ctr"/>
            <a:r>
              <a:rPr lang="en-US" sz="3067" b="1" dirty="0">
                <a:solidFill>
                  <a:schemeClr val="bg1"/>
                </a:solidFill>
                <a:latin typeface="ISHALinkpen Join" panose="03050602040000000000" pitchFamily="66" charset="0"/>
                <a:ea typeface="ISHALinkpen Join" panose="03050602040000000000" pitchFamily="66" charset="0"/>
                <a:cs typeface="Ebrima" panose="02000000000000000000" pitchFamily="2" charset="0"/>
              </a:rPr>
              <a:t>P</a:t>
            </a:r>
            <a:r>
              <a:rPr lang="en-GB" sz="3067" b="1" dirty="0" err="1">
                <a:solidFill>
                  <a:schemeClr val="bg1"/>
                </a:solidFill>
                <a:latin typeface="ISHALinkpen Join" panose="03050602040000000000" pitchFamily="66" charset="0"/>
                <a:ea typeface="ISHALinkpen Join" panose="03050602040000000000" pitchFamily="66" charset="0"/>
                <a:cs typeface="Ebrima" panose="02000000000000000000" pitchFamily="2" charset="0"/>
              </a:rPr>
              <a:t>arent</a:t>
            </a:r>
            <a:r>
              <a:rPr lang="en-GB" sz="3067" b="1" dirty="0">
                <a:solidFill>
                  <a:schemeClr val="bg1"/>
                </a:solidFill>
                <a:latin typeface="ISHALinkpen Join" panose="03050602040000000000" pitchFamily="66" charset="0"/>
                <a:ea typeface="ISHALinkpen Join" panose="03050602040000000000" pitchFamily="66" charset="0"/>
                <a:cs typeface="Ebrima" panose="02000000000000000000" pitchFamily="2" charset="0"/>
              </a:rPr>
              <a:t> Reading Workshop</a:t>
            </a:r>
          </a:p>
        </p:txBody>
      </p:sp>
      <p:sp>
        <p:nvSpPr>
          <p:cNvPr id="6" name="TextBox 5">
            <a:extLst>
              <a:ext uri="{FF2B5EF4-FFF2-40B4-BE49-F238E27FC236}">
                <a16:creationId xmlns:a16="http://schemas.microsoft.com/office/drawing/2014/main" id="{C6098FB7-B205-016F-30BA-D16DF5CDDB1C}"/>
              </a:ext>
            </a:extLst>
          </p:cNvPr>
          <p:cNvSpPr txBox="1"/>
          <p:nvPr/>
        </p:nvSpPr>
        <p:spPr>
          <a:xfrm>
            <a:off x="1112363" y="1537563"/>
            <a:ext cx="10407192" cy="4708981"/>
          </a:xfrm>
          <a:prstGeom prst="rect">
            <a:avLst/>
          </a:prstGeom>
          <a:noFill/>
        </p:spPr>
        <p:txBody>
          <a:bodyPr wrap="square">
            <a:spAutoFit/>
          </a:bodyPr>
          <a:lstStyle/>
          <a:p>
            <a:r>
              <a:rPr lang="en-GB" sz="2000" dirty="0">
                <a:latin typeface="ISHALinkpen Join" panose="03050602040000000000" pitchFamily="66" charset="0"/>
                <a:ea typeface="ISHALinkpen Join" panose="03050602040000000000" pitchFamily="66" charset="0"/>
              </a:rPr>
              <a:t>What are the benefits of early reading in the EYFS?</a:t>
            </a:r>
          </a:p>
          <a:p>
            <a:r>
              <a:rPr lang="en-GB" sz="2000" dirty="0">
                <a:latin typeface="ISHALinkpen Join" panose="03050602040000000000" pitchFamily="66" charset="0"/>
                <a:ea typeface="ISHALinkpen Join" panose="03050602040000000000" pitchFamily="66" charset="0"/>
              </a:rPr>
              <a:t>Here are some examples of why we value reading – </a:t>
            </a:r>
          </a:p>
          <a:p>
            <a:endParaRPr lang="en-GB" sz="2000" dirty="0">
              <a:latin typeface="ISHALinkpen Join" panose="03050602040000000000" pitchFamily="66" charset="0"/>
              <a:ea typeface="ISHALinkpen Join" panose="03050602040000000000" pitchFamily="66" charset="0"/>
            </a:endParaRPr>
          </a:p>
          <a:p>
            <a:pPr marL="342900" indent="-342900">
              <a:buFont typeface="Arial" panose="020B0604020202020204" pitchFamily="34" charset="0"/>
              <a:buChar char="•"/>
            </a:pPr>
            <a:r>
              <a:rPr lang="en-GB" sz="2000" dirty="0">
                <a:latin typeface="ISHALinkpen Join" panose="03050602040000000000" pitchFamily="66" charset="0"/>
                <a:ea typeface="ISHALinkpen Join" panose="03050602040000000000" pitchFamily="66" charset="0"/>
              </a:rPr>
              <a:t>Developing self-regulation skills.</a:t>
            </a:r>
          </a:p>
          <a:p>
            <a:pPr marL="342900" indent="-342900">
              <a:buFont typeface="Arial" panose="020B0604020202020204" pitchFamily="34" charset="0"/>
              <a:buChar char="•"/>
            </a:pPr>
            <a:r>
              <a:rPr lang="en-GB" sz="2000" dirty="0">
                <a:latin typeface="ISHALinkpen Join" panose="03050602040000000000" pitchFamily="66" charset="0"/>
                <a:ea typeface="ISHALinkpen Join" panose="03050602040000000000" pitchFamily="66" charset="0"/>
              </a:rPr>
              <a:t>Developing executive function skills.</a:t>
            </a:r>
          </a:p>
          <a:p>
            <a:pPr marL="342900" indent="-342900">
              <a:buFont typeface="Arial" panose="020B0604020202020204" pitchFamily="34" charset="0"/>
              <a:buChar char="•"/>
            </a:pPr>
            <a:r>
              <a:rPr lang="en-GB" sz="2000" dirty="0">
                <a:latin typeface="ISHALinkpen Join" panose="03050602040000000000" pitchFamily="66" charset="0"/>
                <a:ea typeface="ISHALinkpen Join" panose="03050602040000000000" pitchFamily="66" charset="0"/>
              </a:rPr>
              <a:t>Development of personal, social and emotional skills.</a:t>
            </a:r>
          </a:p>
          <a:p>
            <a:pPr marL="342900" indent="-342900">
              <a:buFont typeface="Arial" panose="020B0604020202020204" pitchFamily="34" charset="0"/>
              <a:buChar char="•"/>
            </a:pPr>
            <a:r>
              <a:rPr lang="en-GB" sz="2000" dirty="0">
                <a:latin typeface="ISHALinkpen Join" panose="03050602040000000000" pitchFamily="66" charset="0"/>
                <a:ea typeface="ISHALinkpen Join" panose="03050602040000000000" pitchFamily="66" charset="0"/>
              </a:rPr>
              <a:t>Expands vocabulary.</a:t>
            </a:r>
          </a:p>
          <a:p>
            <a:pPr marL="342900" indent="-342900">
              <a:buFont typeface="Arial" panose="020B0604020202020204" pitchFamily="34" charset="0"/>
              <a:buChar char="•"/>
            </a:pPr>
            <a:r>
              <a:rPr lang="en-GB" sz="2000" dirty="0">
                <a:latin typeface="ISHALinkpen Join" panose="03050602040000000000" pitchFamily="66" charset="0"/>
                <a:ea typeface="ISHALinkpen Join" panose="03050602040000000000" pitchFamily="66" charset="0"/>
              </a:rPr>
              <a:t>Listen and respond to others’ opinions.</a:t>
            </a:r>
          </a:p>
          <a:p>
            <a:pPr marL="342900" indent="-342900">
              <a:buFont typeface="Arial" panose="020B0604020202020204" pitchFamily="34" charset="0"/>
              <a:buChar char="•"/>
            </a:pPr>
            <a:r>
              <a:rPr lang="en-GB" sz="2000" dirty="0">
                <a:latin typeface="ISHALinkpen Join" panose="03050602040000000000" pitchFamily="66" charset="0"/>
                <a:ea typeface="ISHALinkpen Join" panose="03050602040000000000" pitchFamily="66" charset="0"/>
              </a:rPr>
              <a:t>Recognising differences in others.</a:t>
            </a:r>
          </a:p>
          <a:p>
            <a:pPr marL="342900" indent="-342900">
              <a:buFont typeface="Arial" panose="020B0604020202020204" pitchFamily="34" charset="0"/>
              <a:buChar char="•"/>
            </a:pPr>
            <a:r>
              <a:rPr lang="en-GB" sz="2000" dirty="0">
                <a:latin typeface="ISHALinkpen Join" panose="03050602040000000000" pitchFamily="66" charset="0"/>
                <a:ea typeface="ISHALinkpen Join" panose="03050602040000000000" pitchFamily="66" charset="0"/>
              </a:rPr>
              <a:t>Boosts confidence and self-esteem.</a:t>
            </a:r>
          </a:p>
          <a:p>
            <a:pPr marL="342900" indent="-342900">
              <a:buFont typeface="Arial" panose="020B0604020202020204" pitchFamily="34" charset="0"/>
              <a:buChar char="•"/>
            </a:pPr>
            <a:r>
              <a:rPr lang="en-GB" sz="2000" dirty="0">
                <a:latin typeface="ISHALinkpen Join" panose="03050602040000000000" pitchFamily="66" charset="0"/>
                <a:ea typeface="ISHALinkpen Join" panose="03050602040000000000" pitchFamily="66" charset="0"/>
              </a:rPr>
              <a:t>Builds ideas for imaginative play.</a:t>
            </a:r>
          </a:p>
          <a:p>
            <a:pPr marL="342900" indent="-342900">
              <a:buFont typeface="Arial" panose="020B0604020202020204" pitchFamily="34" charset="0"/>
              <a:buChar char="•"/>
            </a:pPr>
            <a:r>
              <a:rPr lang="en-GB" sz="2000" dirty="0">
                <a:latin typeface="ISHALinkpen Join" panose="03050602040000000000" pitchFamily="66" charset="0"/>
                <a:ea typeface="ISHALinkpen Join" panose="03050602040000000000" pitchFamily="66" charset="0"/>
              </a:rPr>
              <a:t>Gives awareness of sentence structure.</a:t>
            </a:r>
          </a:p>
          <a:p>
            <a:pPr marL="342900" indent="-342900">
              <a:buFont typeface="Arial" panose="020B0604020202020204" pitchFamily="34" charset="0"/>
              <a:buChar char="•"/>
            </a:pPr>
            <a:r>
              <a:rPr lang="en-GB" sz="2000" dirty="0">
                <a:latin typeface="ISHALinkpen Join" panose="03050602040000000000" pitchFamily="66" charset="0"/>
                <a:ea typeface="ISHALinkpen Join" panose="03050602040000000000" pitchFamily="66" charset="0"/>
              </a:rPr>
              <a:t>Sparks curiosity about the world they live in.</a:t>
            </a:r>
          </a:p>
          <a:p>
            <a:pPr marL="342900" indent="-342900">
              <a:buFont typeface="Arial" panose="020B0604020202020204" pitchFamily="34" charset="0"/>
              <a:buChar char="•"/>
            </a:pPr>
            <a:r>
              <a:rPr lang="en-GB" sz="2000" dirty="0">
                <a:latin typeface="ISHALinkpen Join" panose="03050602040000000000" pitchFamily="66" charset="0"/>
                <a:ea typeface="ISHALinkpen Join" panose="03050602040000000000" pitchFamily="66" charset="0"/>
              </a:rPr>
              <a:t>Develops life-long learning skills and interests.</a:t>
            </a:r>
          </a:p>
          <a:p>
            <a:pPr marL="342900" indent="-342900">
              <a:buFont typeface="Arial" panose="020B0604020202020204" pitchFamily="34" charset="0"/>
              <a:buChar char="•"/>
            </a:pPr>
            <a:r>
              <a:rPr lang="en-GB" sz="2000" dirty="0">
                <a:latin typeface="ISHALinkpen Join" panose="03050602040000000000" pitchFamily="66" charset="0"/>
                <a:ea typeface="ISHALinkpen Join" panose="03050602040000000000" pitchFamily="66" charset="0"/>
              </a:rPr>
              <a:t>Secures relationships with others.</a:t>
            </a:r>
          </a:p>
        </p:txBody>
      </p:sp>
    </p:spTree>
    <p:extLst>
      <p:ext uri="{BB962C8B-B14F-4D97-AF65-F5344CB8AC3E}">
        <p14:creationId xmlns:p14="http://schemas.microsoft.com/office/powerpoint/2010/main" val="2949497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9F1"/>
        </a:solidFill>
        <a:effectLst/>
      </p:bgPr>
    </p:bg>
    <p:spTree>
      <p:nvGrpSpPr>
        <p:cNvPr id="1" name=""/>
        <p:cNvGrpSpPr/>
        <p:nvPr/>
      </p:nvGrpSpPr>
      <p:grpSpPr>
        <a:xfrm>
          <a:off x="0" y="0"/>
          <a:ext cx="0" cy="0"/>
          <a:chOff x="0" y="0"/>
          <a:chExt cx="0" cy="0"/>
        </a:xfrm>
      </p:grpSpPr>
      <p:sp>
        <p:nvSpPr>
          <p:cNvPr id="2" name="AutoShape 2"/>
          <p:cNvSpPr/>
          <p:nvPr/>
        </p:nvSpPr>
        <p:spPr>
          <a:xfrm>
            <a:off x="10160" y="-89613"/>
            <a:ext cx="12192000" cy="877013"/>
          </a:xfrm>
          <a:prstGeom prst="rect">
            <a:avLst/>
          </a:prstGeom>
          <a:solidFill>
            <a:srgbClr val="6B948C">
              <a:alpha val="80784"/>
            </a:srgbClr>
          </a:solidFill>
        </p:spPr>
        <p:txBody>
          <a:bodyPr/>
          <a:lstStyle/>
          <a:p>
            <a:endParaRPr lang="en-GB"/>
          </a:p>
        </p:txBody>
      </p:sp>
      <p:sp>
        <p:nvSpPr>
          <p:cNvPr id="4" name="TextBox 3">
            <a:extLst>
              <a:ext uri="{FF2B5EF4-FFF2-40B4-BE49-F238E27FC236}">
                <a16:creationId xmlns:a16="http://schemas.microsoft.com/office/drawing/2014/main" id="{BE448FBA-D413-4D4B-9E0E-246C7BE46304}"/>
              </a:ext>
            </a:extLst>
          </p:cNvPr>
          <p:cNvSpPr txBox="1"/>
          <p:nvPr/>
        </p:nvSpPr>
        <p:spPr>
          <a:xfrm>
            <a:off x="1981200" y="82111"/>
            <a:ext cx="8483600" cy="564322"/>
          </a:xfrm>
          <a:prstGeom prst="rect">
            <a:avLst/>
          </a:prstGeom>
          <a:noFill/>
        </p:spPr>
        <p:txBody>
          <a:bodyPr wrap="square" rtlCol="0">
            <a:spAutoFit/>
          </a:bodyPr>
          <a:lstStyle/>
          <a:p>
            <a:pPr algn="ctr"/>
            <a:r>
              <a:rPr lang="en-US" sz="3067" b="1" dirty="0">
                <a:solidFill>
                  <a:schemeClr val="bg1"/>
                </a:solidFill>
                <a:latin typeface="ISHALinkpen Join" panose="03050602040000000000" pitchFamily="66" charset="0"/>
                <a:ea typeface="ISHALinkpen Join" panose="03050602040000000000" pitchFamily="66" charset="0"/>
                <a:cs typeface="Ebrima" panose="02000000000000000000" pitchFamily="2" charset="0"/>
              </a:rPr>
              <a:t>P</a:t>
            </a:r>
            <a:r>
              <a:rPr lang="en-GB" sz="3067" b="1" dirty="0" err="1">
                <a:solidFill>
                  <a:schemeClr val="bg1"/>
                </a:solidFill>
                <a:latin typeface="ISHALinkpen Join" panose="03050602040000000000" pitchFamily="66" charset="0"/>
                <a:ea typeface="ISHALinkpen Join" panose="03050602040000000000" pitchFamily="66" charset="0"/>
                <a:cs typeface="Ebrima" panose="02000000000000000000" pitchFamily="2" charset="0"/>
              </a:rPr>
              <a:t>arent</a:t>
            </a:r>
            <a:r>
              <a:rPr lang="en-GB" sz="3067" b="1" dirty="0">
                <a:solidFill>
                  <a:schemeClr val="bg1"/>
                </a:solidFill>
                <a:latin typeface="ISHALinkpen Join" panose="03050602040000000000" pitchFamily="66" charset="0"/>
                <a:ea typeface="ISHALinkpen Join" panose="03050602040000000000" pitchFamily="66" charset="0"/>
                <a:cs typeface="Ebrima" panose="02000000000000000000" pitchFamily="2" charset="0"/>
              </a:rPr>
              <a:t> Reading Workshop</a:t>
            </a:r>
          </a:p>
        </p:txBody>
      </p:sp>
      <p:sp>
        <p:nvSpPr>
          <p:cNvPr id="8" name="TextBox 7">
            <a:extLst>
              <a:ext uri="{FF2B5EF4-FFF2-40B4-BE49-F238E27FC236}">
                <a16:creationId xmlns:a16="http://schemas.microsoft.com/office/drawing/2014/main" id="{54DB3540-A18B-C70C-4976-2C2C8218EECC}"/>
              </a:ext>
            </a:extLst>
          </p:cNvPr>
          <p:cNvSpPr txBox="1"/>
          <p:nvPr/>
        </p:nvSpPr>
        <p:spPr>
          <a:xfrm>
            <a:off x="1517716" y="1401940"/>
            <a:ext cx="9445658" cy="3785652"/>
          </a:xfrm>
          <a:prstGeom prst="rect">
            <a:avLst/>
          </a:prstGeom>
          <a:noFill/>
        </p:spPr>
        <p:txBody>
          <a:bodyPr wrap="square">
            <a:spAutoFit/>
          </a:bodyPr>
          <a:lstStyle/>
          <a:p>
            <a:pPr marL="342900" indent="-342900" algn="ctr">
              <a:buFont typeface="Arial" panose="020B0604020202020204" pitchFamily="34" charset="0"/>
              <a:buChar char="•"/>
            </a:pPr>
            <a:r>
              <a:rPr lang="en-GB" sz="2000" dirty="0">
                <a:latin typeface="ISHALinkpen Join" panose="03050602040000000000" pitchFamily="66" charset="0"/>
                <a:ea typeface="ISHALinkpen Join" panose="03050602040000000000" pitchFamily="66" charset="0"/>
              </a:rPr>
              <a:t>For your child to reach their full potential it’s important we work together to support your child to become an enthusiastic and fluent reader.</a:t>
            </a:r>
          </a:p>
          <a:p>
            <a:pPr marL="342900" indent="-342900" algn="ctr">
              <a:buFont typeface="Arial" panose="020B0604020202020204" pitchFamily="34" charset="0"/>
              <a:buChar char="•"/>
            </a:pPr>
            <a:endParaRPr lang="en-GB" sz="2000" dirty="0">
              <a:latin typeface="ISHALinkpen Join" panose="03050602040000000000" pitchFamily="66" charset="0"/>
              <a:ea typeface="ISHALinkpen Join" panose="03050602040000000000" pitchFamily="66" charset="0"/>
            </a:endParaRPr>
          </a:p>
          <a:p>
            <a:pPr marL="342900" indent="-342900" algn="ctr">
              <a:buFont typeface="Arial" panose="020B0604020202020204" pitchFamily="34" charset="0"/>
              <a:buChar char="•"/>
            </a:pPr>
            <a:endParaRPr lang="en-GB" sz="2000" dirty="0">
              <a:latin typeface="ISHALinkpen Join" panose="03050602040000000000" pitchFamily="66" charset="0"/>
              <a:ea typeface="ISHALinkpen Join" panose="03050602040000000000" pitchFamily="66" charset="0"/>
            </a:endParaRPr>
          </a:p>
          <a:p>
            <a:pPr marL="342900" indent="-342900" algn="ctr">
              <a:buFont typeface="Arial" panose="020B0604020202020204" pitchFamily="34" charset="0"/>
              <a:buChar char="•"/>
            </a:pPr>
            <a:r>
              <a:rPr lang="en-GB" sz="2000" dirty="0">
                <a:latin typeface="ISHALinkpen Join" panose="03050602040000000000" pitchFamily="66" charset="0"/>
                <a:ea typeface="ISHALinkpen Join" panose="03050602040000000000" pitchFamily="66" charset="0"/>
              </a:rPr>
              <a:t>Plan reading into every day. Protect time every day to listen and support your child read their phonics book.</a:t>
            </a:r>
          </a:p>
          <a:p>
            <a:pPr marL="342900" indent="-342900" algn="ctr">
              <a:buFont typeface="Arial" panose="020B0604020202020204" pitchFamily="34" charset="0"/>
              <a:buChar char="•"/>
            </a:pPr>
            <a:endParaRPr lang="en-GB" sz="2000" dirty="0">
              <a:latin typeface="ISHALinkpen Join" panose="03050602040000000000" pitchFamily="66" charset="0"/>
              <a:ea typeface="ISHALinkpen Join" panose="03050602040000000000" pitchFamily="66" charset="0"/>
            </a:endParaRPr>
          </a:p>
          <a:p>
            <a:pPr marL="342900" indent="-342900" algn="ctr">
              <a:buFont typeface="Arial" panose="020B0604020202020204" pitchFamily="34" charset="0"/>
              <a:buChar char="•"/>
            </a:pPr>
            <a:endParaRPr lang="en-GB" sz="2000" dirty="0">
              <a:latin typeface="ISHALinkpen Join" panose="03050602040000000000" pitchFamily="66" charset="0"/>
              <a:ea typeface="ISHALinkpen Join" panose="03050602040000000000" pitchFamily="66" charset="0"/>
            </a:endParaRPr>
          </a:p>
          <a:p>
            <a:pPr marL="342900" indent="-342900" algn="ctr">
              <a:buFont typeface="Arial" panose="020B0604020202020204" pitchFamily="34" charset="0"/>
              <a:buChar char="•"/>
            </a:pPr>
            <a:r>
              <a:rPr lang="en-GB" sz="2000" dirty="0">
                <a:latin typeface="ISHALinkpen Join" panose="03050602040000000000" pitchFamily="66" charset="0"/>
                <a:ea typeface="ISHALinkpen Join" panose="03050602040000000000" pitchFamily="66" charset="0"/>
              </a:rPr>
              <a:t>Please date and sign the yellow book each time you listen to your child read their (marked in yellow </a:t>
            </a:r>
            <a:r>
              <a:rPr lang="en-GB" sz="2000">
                <a:latin typeface="ISHALinkpen Join" panose="03050602040000000000" pitchFamily="66" charset="0"/>
                <a:ea typeface="ISHALinkpen Join" panose="03050602040000000000" pitchFamily="66" charset="0"/>
              </a:rPr>
              <a:t>book as P</a:t>
            </a:r>
            <a:r>
              <a:rPr lang="en-GB" sz="2000" dirty="0">
                <a:latin typeface="ISHALinkpen Join" panose="03050602040000000000" pitchFamily="66" charset="0"/>
                <a:ea typeface="ISHALinkpen Join" panose="03050602040000000000" pitchFamily="66" charset="0"/>
              </a:rPr>
              <a:t>)phonics book.</a:t>
            </a:r>
          </a:p>
        </p:txBody>
      </p:sp>
    </p:spTree>
    <p:extLst>
      <p:ext uri="{BB962C8B-B14F-4D97-AF65-F5344CB8AC3E}">
        <p14:creationId xmlns:p14="http://schemas.microsoft.com/office/powerpoint/2010/main" val="1182211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9F1"/>
        </a:solidFill>
        <a:effectLst/>
      </p:bgPr>
    </p:bg>
    <p:spTree>
      <p:nvGrpSpPr>
        <p:cNvPr id="1" name=""/>
        <p:cNvGrpSpPr/>
        <p:nvPr/>
      </p:nvGrpSpPr>
      <p:grpSpPr>
        <a:xfrm>
          <a:off x="0" y="0"/>
          <a:ext cx="0" cy="0"/>
          <a:chOff x="0" y="0"/>
          <a:chExt cx="0" cy="0"/>
        </a:xfrm>
      </p:grpSpPr>
      <p:sp>
        <p:nvSpPr>
          <p:cNvPr id="2" name="AutoShape 2"/>
          <p:cNvSpPr/>
          <p:nvPr/>
        </p:nvSpPr>
        <p:spPr>
          <a:xfrm>
            <a:off x="10160" y="-89613"/>
            <a:ext cx="12192000" cy="877013"/>
          </a:xfrm>
          <a:prstGeom prst="rect">
            <a:avLst/>
          </a:prstGeom>
          <a:solidFill>
            <a:srgbClr val="6B948C">
              <a:alpha val="80784"/>
            </a:srgbClr>
          </a:solidFill>
        </p:spPr>
        <p:txBody>
          <a:bodyPr/>
          <a:lstStyle/>
          <a:p>
            <a:endParaRPr lang="en-GB"/>
          </a:p>
        </p:txBody>
      </p:sp>
      <p:sp>
        <p:nvSpPr>
          <p:cNvPr id="4" name="TextBox 3">
            <a:extLst>
              <a:ext uri="{FF2B5EF4-FFF2-40B4-BE49-F238E27FC236}">
                <a16:creationId xmlns:a16="http://schemas.microsoft.com/office/drawing/2014/main" id="{BE448FBA-D413-4D4B-9E0E-246C7BE46304}"/>
              </a:ext>
            </a:extLst>
          </p:cNvPr>
          <p:cNvSpPr txBox="1"/>
          <p:nvPr/>
        </p:nvSpPr>
        <p:spPr>
          <a:xfrm>
            <a:off x="1981200" y="82111"/>
            <a:ext cx="8483600" cy="564322"/>
          </a:xfrm>
          <a:prstGeom prst="rect">
            <a:avLst/>
          </a:prstGeom>
          <a:noFill/>
        </p:spPr>
        <p:txBody>
          <a:bodyPr wrap="square" rtlCol="0">
            <a:spAutoFit/>
          </a:bodyPr>
          <a:lstStyle/>
          <a:p>
            <a:pPr algn="ctr"/>
            <a:r>
              <a:rPr lang="en-US" sz="3067" b="1" dirty="0">
                <a:solidFill>
                  <a:schemeClr val="bg1"/>
                </a:solidFill>
                <a:latin typeface="ISHALinkpen Join" panose="03050602040000000000" pitchFamily="66" charset="0"/>
                <a:ea typeface="ISHALinkpen Join" panose="03050602040000000000" pitchFamily="66" charset="0"/>
                <a:cs typeface="Ebrima" panose="02000000000000000000" pitchFamily="2" charset="0"/>
              </a:rPr>
              <a:t>P</a:t>
            </a:r>
            <a:r>
              <a:rPr lang="en-GB" sz="3067" b="1" dirty="0" err="1">
                <a:solidFill>
                  <a:schemeClr val="bg1"/>
                </a:solidFill>
                <a:latin typeface="ISHALinkpen Join" panose="03050602040000000000" pitchFamily="66" charset="0"/>
                <a:ea typeface="ISHALinkpen Join" panose="03050602040000000000" pitchFamily="66" charset="0"/>
                <a:cs typeface="Ebrima" panose="02000000000000000000" pitchFamily="2" charset="0"/>
              </a:rPr>
              <a:t>arent</a:t>
            </a:r>
            <a:r>
              <a:rPr lang="en-GB" sz="3067" b="1" dirty="0">
                <a:solidFill>
                  <a:schemeClr val="bg1"/>
                </a:solidFill>
                <a:latin typeface="ISHALinkpen Join" panose="03050602040000000000" pitchFamily="66" charset="0"/>
                <a:ea typeface="ISHALinkpen Join" panose="03050602040000000000" pitchFamily="66" charset="0"/>
                <a:cs typeface="Ebrima" panose="02000000000000000000" pitchFamily="2" charset="0"/>
              </a:rPr>
              <a:t> Reading Workshop</a:t>
            </a:r>
          </a:p>
        </p:txBody>
      </p:sp>
      <p:sp>
        <p:nvSpPr>
          <p:cNvPr id="8" name="TextBox 7">
            <a:extLst>
              <a:ext uri="{FF2B5EF4-FFF2-40B4-BE49-F238E27FC236}">
                <a16:creationId xmlns:a16="http://schemas.microsoft.com/office/drawing/2014/main" id="{24E0A82B-9910-48DC-6DAB-0F3E57B2A0EB}"/>
              </a:ext>
            </a:extLst>
          </p:cNvPr>
          <p:cNvSpPr txBox="1"/>
          <p:nvPr/>
        </p:nvSpPr>
        <p:spPr>
          <a:xfrm>
            <a:off x="1027113" y="1726723"/>
            <a:ext cx="10391774" cy="3139321"/>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2800"/>
              <a:buFont typeface="Arial"/>
              <a:buNone/>
            </a:pPr>
            <a:endParaRPr lang="en-US" sz="1800" b="0" i="0" u="none" strike="noStrike" cap="none" dirty="0">
              <a:solidFill>
                <a:schemeClr val="tx1"/>
              </a:solidFill>
              <a:latin typeface="ISHALinkpen Join" panose="03050602040000000000" pitchFamily="66" charset="0"/>
              <a:ea typeface="ISHALinkpen Join" panose="03050602040000000000" pitchFamily="66" charset="0"/>
              <a:cs typeface="Comic Sans MS"/>
              <a:sym typeface="Comic Sans MS"/>
            </a:endParaRPr>
          </a:p>
          <a:p>
            <a:pPr marL="285750" marR="0" lvl="0" indent="-285750" algn="l" rtl="0">
              <a:lnSpc>
                <a:spcPct val="100000"/>
              </a:lnSpc>
              <a:spcBef>
                <a:spcPts val="0"/>
              </a:spcBef>
              <a:spcAft>
                <a:spcPts val="0"/>
              </a:spcAft>
              <a:buClr>
                <a:srgbClr val="000000"/>
              </a:buClr>
              <a:buSzPts val="2800"/>
              <a:buFontTx/>
              <a:buChar char="-"/>
            </a:pPr>
            <a:r>
              <a:rPr lang="en-US" sz="1800" b="0" i="0" u="none" strike="noStrike" cap="none" dirty="0">
                <a:solidFill>
                  <a:schemeClr val="tx1"/>
                </a:solidFill>
                <a:latin typeface="ISHALinkpen Join" panose="03050602040000000000" pitchFamily="66" charset="0"/>
                <a:ea typeface="ISHALinkpen Join" panose="03050602040000000000" pitchFamily="66" charset="0"/>
                <a:cs typeface="Comic Sans MS"/>
                <a:sym typeface="Comic Sans MS"/>
              </a:rPr>
              <a:t>Children begin with wordless books.  These are the foundation to understanding books, developing great language skills and teach children the layout of books and how to handle books.  Can your child tell you what is going on in the book using full clear sentences?</a:t>
            </a:r>
          </a:p>
          <a:p>
            <a:pPr marL="285750" marR="0" lvl="0" indent="-285750" algn="l" rtl="0">
              <a:lnSpc>
                <a:spcPct val="100000"/>
              </a:lnSpc>
              <a:spcBef>
                <a:spcPts val="0"/>
              </a:spcBef>
              <a:spcAft>
                <a:spcPts val="0"/>
              </a:spcAft>
              <a:buClr>
                <a:srgbClr val="000000"/>
              </a:buClr>
              <a:buSzPts val="2800"/>
              <a:buFontTx/>
              <a:buChar char="-"/>
            </a:pPr>
            <a:endParaRPr lang="en-US" dirty="0">
              <a:latin typeface="ISHALinkpen Join" panose="03050602040000000000" pitchFamily="66" charset="0"/>
              <a:ea typeface="ISHALinkpen Join" panose="03050602040000000000" pitchFamily="66" charset="0"/>
              <a:sym typeface="Comic Sans MS"/>
            </a:endParaRPr>
          </a:p>
          <a:p>
            <a:pPr marL="285750" indent="-285750">
              <a:buClr>
                <a:srgbClr val="000000"/>
              </a:buClr>
              <a:buSzPts val="2800"/>
              <a:buFontTx/>
              <a:buChar char="-"/>
            </a:pPr>
            <a:r>
              <a:rPr lang="en-US" sz="1800" b="0" i="0" u="none" strike="noStrike" cap="none" dirty="0">
                <a:solidFill>
                  <a:schemeClr val="tx1"/>
                </a:solidFill>
                <a:latin typeface="ISHALinkpen Join" panose="03050602040000000000" pitchFamily="66" charset="0"/>
                <a:ea typeface="ISHALinkpen Join" panose="03050602040000000000" pitchFamily="66" charset="0"/>
                <a:cs typeface="Comic Sans MS"/>
                <a:sym typeface="Comic Sans MS"/>
              </a:rPr>
              <a:t>Once children have secure knowledge of a number of GPC’s (Grapheme Phoneme Correspondences) and are confidently blending, they will be ready to read books.  Books correspond to the letters and sounds children have learnt in class. </a:t>
            </a:r>
          </a:p>
          <a:p>
            <a:pPr marL="285750" marR="0" lvl="0" indent="-285750" algn="l" rtl="0">
              <a:lnSpc>
                <a:spcPct val="100000"/>
              </a:lnSpc>
              <a:spcBef>
                <a:spcPts val="0"/>
              </a:spcBef>
              <a:spcAft>
                <a:spcPts val="0"/>
              </a:spcAft>
              <a:buClr>
                <a:srgbClr val="000000"/>
              </a:buClr>
              <a:buSzPts val="2800"/>
              <a:buFontTx/>
              <a:buChar char="-"/>
            </a:pPr>
            <a:endParaRPr lang="en-US" sz="1800" b="0" i="0" u="none" strike="noStrike" cap="none" dirty="0">
              <a:solidFill>
                <a:schemeClr val="tx1"/>
              </a:solidFill>
              <a:latin typeface="ISHALinkpen Join" panose="03050602040000000000" pitchFamily="66" charset="0"/>
              <a:ea typeface="ISHALinkpen Join" panose="03050602040000000000" pitchFamily="66" charset="0"/>
              <a:sym typeface="Arial"/>
            </a:endParaRPr>
          </a:p>
        </p:txBody>
      </p:sp>
      <p:pic>
        <p:nvPicPr>
          <p:cNvPr id="9" name="Picture 8">
            <a:extLst>
              <a:ext uri="{FF2B5EF4-FFF2-40B4-BE49-F238E27FC236}">
                <a16:creationId xmlns:a16="http://schemas.microsoft.com/office/drawing/2014/main" id="{86CF97EF-D73C-5B9F-59AD-A4EA14DB12D6}"/>
              </a:ext>
            </a:extLst>
          </p:cNvPr>
          <p:cNvPicPr>
            <a:picLocks noChangeAspect="1"/>
          </p:cNvPicPr>
          <p:nvPr/>
        </p:nvPicPr>
        <p:blipFill>
          <a:blip r:embed="rId3"/>
          <a:stretch>
            <a:fillRect/>
          </a:stretch>
        </p:blipFill>
        <p:spPr>
          <a:xfrm>
            <a:off x="5337175" y="4912353"/>
            <a:ext cx="1771650" cy="1675981"/>
          </a:xfrm>
          <a:prstGeom prst="rect">
            <a:avLst/>
          </a:prstGeom>
        </p:spPr>
      </p:pic>
      <p:pic>
        <p:nvPicPr>
          <p:cNvPr id="10" name="Picture 9">
            <a:extLst>
              <a:ext uri="{FF2B5EF4-FFF2-40B4-BE49-F238E27FC236}">
                <a16:creationId xmlns:a16="http://schemas.microsoft.com/office/drawing/2014/main" id="{CCFE3C2E-0F6C-E0FD-AAC7-306AB27325F0}"/>
              </a:ext>
            </a:extLst>
          </p:cNvPr>
          <p:cNvPicPr>
            <a:picLocks noChangeAspect="1"/>
          </p:cNvPicPr>
          <p:nvPr/>
        </p:nvPicPr>
        <p:blipFill>
          <a:blip r:embed="rId4"/>
          <a:stretch>
            <a:fillRect/>
          </a:stretch>
        </p:blipFill>
        <p:spPr>
          <a:xfrm>
            <a:off x="9775804" y="4899327"/>
            <a:ext cx="1771649" cy="1675980"/>
          </a:xfrm>
          <a:prstGeom prst="rect">
            <a:avLst/>
          </a:prstGeom>
        </p:spPr>
      </p:pic>
      <p:pic>
        <p:nvPicPr>
          <p:cNvPr id="11" name="Picture 10">
            <a:extLst>
              <a:ext uri="{FF2B5EF4-FFF2-40B4-BE49-F238E27FC236}">
                <a16:creationId xmlns:a16="http://schemas.microsoft.com/office/drawing/2014/main" id="{DE763E98-8501-DD61-35B3-495DEE845909}"/>
              </a:ext>
            </a:extLst>
          </p:cNvPr>
          <p:cNvPicPr>
            <a:picLocks noChangeAspect="1"/>
          </p:cNvPicPr>
          <p:nvPr/>
        </p:nvPicPr>
        <p:blipFill>
          <a:blip r:embed="rId5"/>
          <a:stretch>
            <a:fillRect/>
          </a:stretch>
        </p:blipFill>
        <p:spPr>
          <a:xfrm>
            <a:off x="7480511" y="4899327"/>
            <a:ext cx="1771650" cy="1675981"/>
          </a:xfrm>
          <a:prstGeom prst="rect">
            <a:avLst/>
          </a:prstGeom>
        </p:spPr>
      </p:pic>
      <p:pic>
        <p:nvPicPr>
          <p:cNvPr id="12" name="Picture 11">
            <a:extLst>
              <a:ext uri="{FF2B5EF4-FFF2-40B4-BE49-F238E27FC236}">
                <a16:creationId xmlns:a16="http://schemas.microsoft.com/office/drawing/2014/main" id="{32EAEA49-57EA-FBA2-31C9-301A93D1E394}"/>
              </a:ext>
            </a:extLst>
          </p:cNvPr>
          <p:cNvPicPr>
            <a:picLocks noChangeAspect="1"/>
          </p:cNvPicPr>
          <p:nvPr/>
        </p:nvPicPr>
        <p:blipFill>
          <a:blip r:embed="rId6"/>
          <a:stretch>
            <a:fillRect/>
          </a:stretch>
        </p:blipFill>
        <p:spPr>
          <a:xfrm>
            <a:off x="704850" y="4912353"/>
            <a:ext cx="1782022" cy="1721433"/>
          </a:xfrm>
          <a:prstGeom prst="rect">
            <a:avLst/>
          </a:prstGeom>
        </p:spPr>
      </p:pic>
      <p:pic>
        <p:nvPicPr>
          <p:cNvPr id="13" name="Picture 12">
            <a:extLst>
              <a:ext uri="{FF2B5EF4-FFF2-40B4-BE49-F238E27FC236}">
                <a16:creationId xmlns:a16="http://schemas.microsoft.com/office/drawing/2014/main" id="{C200F5EE-955B-61CC-10C5-7D2209134483}"/>
              </a:ext>
            </a:extLst>
          </p:cNvPr>
          <p:cNvPicPr>
            <a:picLocks noChangeAspect="1"/>
          </p:cNvPicPr>
          <p:nvPr/>
        </p:nvPicPr>
        <p:blipFill>
          <a:blip r:embed="rId7"/>
          <a:stretch>
            <a:fillRect/>
          </a:stretch>
        </p:blipFill>
        <p:spPr>
          <a:xfrm>
            <a:off x="2984566" y="4912353"/>
            <a:ext cx="1778339" cy="1721433"/>
          </a:xfrm>
          <a:prstGeom prst="rect">
            <a:avLst/>
          </a:prstGeom>
        </p:spPr>
      </p:pic>
      <p:sp>
        <p:nvSpPr>
          <p:cNvPr id="5" name="TextBox 4">
            <a:extLst>
              <a:ext uri="{FF2B5EF4-FFF2-40B4-BE49-F238E27FC236}">
                <a16:creationId xmlns:a16="http://schemas.microsoft.com/office/drawing/2014/main" id="{9E1DA1C1-BA9A-8BAA-DA9B-A4C81B18B637}"/>
              </a:ext>
            </a:extLst>
          </p:cNvPr>
          <p:cNvSpPr txBox="1"/>
          <p:nvPr/>
        </p:nvSpPr>
        <p:spPr>
          <a:xfrm>
            <a:off x="4091288" y="1026229"/>
            <a:ext cx="4399949" cy="461665"/>
          </a:xfrm>
          <a:prstGeom prst="rect">
            <a:avLst/>
          </a:prstGeom>
          <a:noFill/>
        </p:spPr>
        <p:txBody>
          <a:bodyPr wrap="square" rtlCol="0">
            <a:spAutoFit/>
          </a:bodyPr>
          <a:lstStyle/>
          <a:p>
            <a:r>
              <a:rPr lang="en-US" sz="2400" b="1" u="sng" dirty="0">
                <a:latin typeface="ISHALinkpen Join" panose="03050602040000000000" pitchFamily="66" charset="0"/>
                <a:ea typeface="ISHALinkpen Join" panose="03050602040000000000" pitchFamily="66" charset="0"/>
              </a:rPr>
              <a:t>Phonic reading books</a:t>
            </a:r>
            <a:endParaRPr lang="en-GB" sz="2400" b="1" u="sng" dirty="0">
              <a:latin typeface="ISHALinkpen Join" panose="03050602040000000000" pitchFamily="66" charset="0"/>
              <a:ea typeface="ISHALinkpen Join" panose="03050602040000000000" pitchFamily="66" charset="0"/>
            </a:endParaRPr>
          </a:p>
        </p:txBody>
      </p:sp>
    </p:spTree>
    <p:extLst>
      <p:ext uri="{BB962C8B-B14F-4D97-AF65-F5344CB8AC3E}">
        <p14:creationId xmlns:p14="http://schemas.microsoft.com/office/powerpoint/2010/main" val="1902699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9F1"/>
        </a:solidFill>
        <a:effectLst/>
      </p:bgPr>
    </p:bg>
    <p:spTree>
      <p:nvGrpSpPr>
        <p:cNvPr id="1" name=""/>
        <p:cNvGrpSpPr/>
        <p:nvPr/>
      </p:nvGrpSpPr>
      <p:grpSpPr>
        <a:xfrm>
          <a:off x="0" y="0"/>
          <a:ext cx="0" cy="0"/>
          <a:chOff x="0" y="0"/>
          <a:chExt cx="0" cy="0"/>
        </a:xfrm>
      </p:grpSpPr>
      <p:sp>
        <p:nvSpPr>
          <p:cNvPr id="2" name="AutoShape 2"/>
          <p:cNvSpPr/>
          <p:nvPr/>
        </p:nvSpPr>
        <p:spPr>
          <a:xfrm>
            <a:off x="10160" y="-89613"/>
            <a:ext cx="12192000" cy="877013"/>
          </a:xfrm>
          <a:prstGeom prst="rect">
            <a:avLst/>
          </a:prstGeom>
          <a:solidFill>
            <a:srgbClr val="6B948C">
              <a:alpha val="80784"/>
            </a:srgbClr>
          </a:solidFill>
        </p:spPr>
        <p:txBody>
          <a:bodyPr/>
          <a:lstStyle/>
          <a:p>
            <a:endParaRPr lang="en-GB"/>
          </a:p>
        </p:txBody>
      </p:sp>
      <p:sp>
        <p:nvSpPr>
          <p:cNvPr id="4" name="TextBox 3">
            <a:extLst>
              <a:ext uri="{FF2B5EF4-FFF2-40B4-BE49-F238E27FC236}">
                <a16:creationId xmlns:a16="http://schemas.microsoft.com/office/drawing/2014/main" id="{BE448FBA-D413-4D4B-9E0E-246C7BE46304}"/>
              </a:ext>
            </a:extLst>
          </p:cNvPr>
          <p:cNvSpPr txBox="1"/>
          <p:nvPr/>
        </p:nvSpPr>
        <p:spPr>
          <a:xfrm>
            <a:off x="1981200" y="82111"/>
            <a:ext cx="8483600" cy="564322"/>
          </a:xfrm>
          <a:prstGeom prst="rect">
            <a:avLst/>
          </a:prstGeom>
          <a:noFill/>
        </p:spPr>
        <p:txBody>
          <a:bodyPr wrap="square" rtlCol="0">
            <a:spAutoFit/>
          </a:bodyPr>
          <a:lstStyle/>
          <a:p>
            <a:pPr algn="ctr"/>
            <a:r>
              <a:rPr lang="en-US" sz="3067" b="1" dirty="0">
                <a:solidFill>
                  <a:schemeClr val="bg1"/>
                </a:solidFill>
                <a:latin typeface="ISHALinkpen Join" panose="03050602040000000000" pitchFamily="66" charset="0"/>
                <a:ea typeface="ISHALinkpen Join" panose="03050602040000000000" pitchFamily="66" charset="0"/>
                <a:cs typeface="Ebrima" panose="02000000000000000000" pitchFamily="2" charset="0"/>
              </a:rPr>
              <a:t>P</a:t>
            </a:r>
            <a:r>
              <a:rPr lang="en-GB" sz="3067" b="1" dirty="0" err="1">
                <a:solidFill>
                  <a:schemeClr val="bg1"/>
                </a:solidFill>
                <a:latin typeface="ISHALinkpen Join" panose="03050602040000000000" pitchFamily="66" charset="0"/>
                <a:ea typeface="ISHALinkpen Join" panose="03050602040000000000" pitchFamily="66" charset="0"/>
                <a:cs typeface="Ebrima" panose="02000000000000000000" pitchFamily="2" charset="0"/>
              </a:rPr>
              <a:t>arent</a:t>
            </a:r>
            <a:r>
              <a:rPr lang="en-GB" sz="3067" b="1" dirty="0">
                <a:solidFill>
                  <a:schemeClr val="bg1"/>
                </a:solidFill>
                <a:latin typeface="ISHALinkpen Join" panose="03050602040000000000" pitchFamily="66" charset="0"/>
                <a:ea typeface="ISHALinkpen Join" panose="03050602040000000000" pitchFamily="66" charset="0"/>
                <a:cs typeface="Ebrima" panose="02000000000000000000" pitchFamily="2" charset="0"/>
              </a:rPr>
              <a:t> Reading Workshop</a:t>
            </a:r>
          </a:p>
        </p:txBody>
      </p:sp>
      <p:sp>
        <p:nvSpPr>
          <p:cNvPr id="8" name="TextBox 7">
            <a:extLst>
              <a:ext uri="{FF2B5EF4-FFF2-40B4-BE49-F238E27FC236}">
                <a16:creationId xmlns:a16="http://schemas.microsoft.com/office/drawing/2014/main" id="{24E0A82B-9910-48DC-6DAB-0F3E57B2A0EB}"/>
              </a:ext>
            </a:extLst>
          </p:cNvPr>
          <p:cNvSpPr txBox="1"/>
          <p:nvPr/>
        </p:nvSpPr>
        <p:spPr>
          <a:xfrm>
            <a:off x="626736" y="5549837"/>
            <a:ext cx="10391774" cy="1200329"/>
          </a:xfrm>
          <a:prstGeom prst="rect">
            <a:avLst/>
          </a:prstGeom>
          <a:noFill/>
        </p:spPr>
        <p:txBody>
          <a:bodyPr wrap="square">
            <a:spAutoFit/>
          </a:bodyPr>
          <a:lstStyle/>
          <a:p>
            <a:pPr marL="285750" marR="0" lvl="0" indent="-285750" algn="l" rtl="0">
              <a:lnSpc>
                <a:spcPct val="100000"/>
              </a:lnSpc>
              <a:spcBef>
                <a:spcPts val="0"/>
              </a:spcBef>
              <a:spcAft>
                <a:spcPts val="0"/>
              </a:spcAft>
              <a:buClr>
                <a:srgbClr val="000000"/>
              </a:buClr>
              <a:buSzPts val="2800"/>
              <a:buFontTx/>
              <a:buChar char="-"/>
            </a:pPr>
            <a:r>
              <a:rPr lang="en-US" dirty="0">
                <a:latin typeface="ISHALinkpen Join" panose="03050602040000000000" pitchFamily="66" charset="0"/>
                <a:ea typeface="ISHALinkpen Join" panose="03050602040000000000" pitchFamily="66" charset="0"/>
                <a:sym typeface="Arial"/>
              </a:rPr>
              <a:t>A glimpse at a wordless book reading group</a:t>
            </a:r>
            <a:r>
              <a:rPr lang="en-US" sz="1800" b="0" i="0" u="none" strike="noStrike" cap="none" dirty="0">
                <a:solidFill>
                  <a:schemeClr val="tx1"/>
                </a:solidFill>
                <a:latin typeface="ISHALinkpen Join" panose="03050602040000000000" pitchFamily="66" charset="0"/>
                <a:ea typeface="ISHALinkpen Join" panose="03050602040000000000" pitchFamily="66" charset="0"/>
                <a:sym typeface="Arial"/>
              </a:rPr>
              <a:t> </a:t>
            </a:r>
          </a:p>
          <a:p>
            <a:pPr marR="0" lvl="0" algn="l" rtl="0">
              <a:lnSpc>
                <a:spcPct val="100000"/>
              </a:lnSpc>
              <a:spcBef>
                <a:spcPts val="0"/>
              </a:spcBef>
              <a:spcAft>
                <a:spcPts val="0"/>
              </a:spcAft>
              <a:buClr>
                <a:srgbClr val="000000"/>
              </a:buClr>
              <a:buSzPts val="2800"/>
            </a:pPr>
            <a:endParaRPr lang="en-US" dirty="0">
              <a:latin typeface="ISHALinkpen Join" panose="03050602040000000000" pitchFamily="66" charset="0"/>
              <a:ea typeface="ISHALinkpen Join" panose="03050602040000000000" pitchFamily="66" charset="0"/>
              <a:sym typeface="Arial"/>
            </a:endParaRPr>
          </a:p>
          <a:p>
            <a:pPr marL="285750" marR="0" lvl="0" indent="-285750" algn="l" rtl="0">
              <a:lnSpc>
                <a:spcPct val="100000"/>
              </a:lnSpc>
              <a:spcBef>
                <a:spcPts val="0"/>
              </a:spcBef>
              <a:spcAft>
                <a:spcPts val="0"/>
              </a:spcAft>
              <a:buClr>
                <a:srgbClr val="000000"/>
              </a:buClr>
              <a:buSzPts val="2800"/>
              <a:buFontTx/>
              <a:buChar char="-"/>
            </a:pPr>
            <a:r>
              <a:rPr lang="en-US" sz="1800" b="0" i="0" u="none" strike="noStrike" cap="none" dirty="0">
                <a:solidFill>
                  <a:schemeClr val="tx1"/>
                </a:solidFill>
                <a:latin typeface="ISHALinkpen Join" panose="03050602040000000000" pitchFamily="66" charset="0"/>
                <a:ea typeface="ISHALinkpen Join" panose="03050602040000000000" pitchFamily="66" charset="0"/>
                <a:sym typeface="Arial"/>
              </a:rPr>
              <a:t>Don’t forget to remind your child to use their ‘phonic finger’ to point to the graphemes as they say the phonemes</a:t>
            </a:r>
          </a:p>
        </p:txBody>
      </p:sp>
      <p:sp>
        <p:nvSpPr>
          <p:cNvPr id="5" name="TextBox 4">
            <a:extLst>
              <a:ext uri="{FF2B5EF4-FFF2-40B4-BE49-F238E27FC236}">
                <a16:creationId xmlns:a16="http://schemas.microsoft.com/office/drawing/2014/main" id="{9E1DA1C1-BA9A-8BAA-DA9B-A4C81B18B637}"/>
              </a:ext>
            </a:extLst>
          </p:cNvPr>
          <p:cNvSpPr txBox="1"/>
          <p:nvPr/>
        </p:nvSpPr>
        <p:spPr>
          <a:xfrm>
            <a:off x="4091288" y="1026229"/>
            <a:ext cx="4399949" cy="461665"/>
          </a:xfrm>
          <a:prstGeom prst="rect">
            <a:avLst/>
          </a:prstGeom>
          <a:noFill/>
        </p:spPr>
        <p:txBody>
          <a:bodyPr wrap="square" rtlCol="0">
            <a:spAutoFit/>
          </a:bodyPr>
          <a:lstStyle/>
          <a:p>
            <a:r>
              <a:rPr lang="en-US" sz="2400" b="1" u="sng" dirty="0">
                <a:latin typeface="ISHALinkpen Join" panose="03050602040000000000" pitchFamily="66" charset="0"/>
                <a:ea typeface="ISHALinkpen Join" panose="03050602040000000000" pitchFamily="66" charset="0"/>
              </a:rPr>
              <a:t>Phonic reading books</a:t>
            </a:r>
            <a:endParaRPr lang="en-GB" sz="2400" b="1" u="sng" dirty="0">
              <a:latin typeface="ISHALinkpen Join" panose="03050602040000000000" pitchFamily="66" charset="0"/>
              <a:ea typeface="ISHALinkpen Join" panose="03050602040000000000" pitchFamily="66" charset="0"/>
            </a:endParaRPr>
          </a:p>
        </p:txBody>
      </p:sp>
      <p:pic>
        <p:nvPicPr>
          <p:cNvPr id="3" name="Library Movie (1)">
            <a:hlinkClick r:id="" action="ppaction://media"/>
            <a:extLst>
              <a:ext uri="{FF2B5EF4-FFF2-40B4-BE49-F238E27FC236}">
                <a16:creationId xmlns:a16="http://schemas.microsoft.com/office/drawing/2014/main" id="{21C64374-779C-C95B-ED22-A17332D5728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17448" y="1487894"/>
            <a:ext cx="6400492" cy="3600278"/>
          </a:xfrm>
          <a:prstGeom prst="rect">
            <a:avLst/>
          </a:prstGeom>
        </p:spPr>
      </p:pic>
    </p:spTree>
    <p:extLst>
      <p:ext uri="{BB962C8B-B14F-4D97-AF65-F5344CB8AC3E}">
        <p14:creationId xmlns:p14="http://schemas.microsoft.com/office/powerpoint/2010/main" val="391400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1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9F1"/>
        </a:solidFill>
        <a:effectLst/>
      </p:bgPr>
    </p:bg>
    <p:spTree>
      <p:nvGrpSpPr>
        <p:cNvPr id="1" name=""/>
        <p:cNvGrpSpPr/>
        <p:nvPr/>
      </p:nvGrpSpPr>
      <p:grpSpPr>
        <a:xfrm>
          <a:off x="0" y="0"/>
          <a:ext cx="0" cy="0"/>
          <a:chOff x="0" y="0"/>
          <a:chExt cx="0" cy="0"/>
        </a:xfrm>
      </p:grpSpPr>
      <p:sp>
        <p:nvSpPr>
          <p:cNvPr id="2" name="AutoShape 2"/>
          <p:cNvSpPr/>
          <p:nvPr/>
        </p:nvSpPr>
        <p:spPr>
          <a:xfrm>
            <a:off x="10160" y="-89613"/>
            <a:ext cx="12192000" cy="877013"/>
          </a:xfrm>
          <a:prstGeom prst="rect">
            <a:avLst/>
          </a:prstGeom>
          <a:solidFill>
            <a:srgbClr val="6B948C">
              <a:alpha val="80784"/>
            </a:srgbClr>
          </a:solidFill>
        </p:spPr>
        <p:txBody>
          <a:bodyPr/>
          <a:lstStyle/>
          <a:p>
            <a:endParaRPr lang="en-GB"/>
          </a:p>
        </p:txBody>
      </p:sp>
      <p:pic>
        <p:nvPicPr>
          <p:cNvPr id="3" name="Picture 3"/>
          <p:cNvPicPr>
            <a:picLocks noChangeAspect="1"/>
          </p:cNvPicPr>
          <p:nvPr/>
        </p:nvPicPr>
        <p:blipFill>
          <a:blip r:embed="rId3">
            <a:alphaModFix amt="46000"/>
          </a:blip>
          <a:srcRect/>
          <a:stretch>
            <a:fillRect/>
          </a:stretch>
        </p:blipFill>
        <p:spPr>
          <a:xfrm>
            <a:off x="1778000" y="1193800"/>
            <a:ext cx="6477421" cy="5231192"/>
          </a:xfrm>
          <a:prstGeom prst="rect">
            <a:avLst/>
          </a:prstGeom>
        </p:spPr>
      </p:pic>
      <p:sp>
        <p:nvSpPr>
          <p:cNvPr id="4" name="TextBox 3">
            <a:extLst>
              <a:ext uri="{FF2B5EF4-FFF2-40B4-BE49-F238E27FC236}">
                <a16:creationId xmlns:a16="http://schemas.microsoft.com/office/drawing/2014/main" id="{BE448FBA-D413-4D4B-9E0E-246C7BE46304}"/>
              </a:ext>
            </a:extLst>
          </p:cNvPr>
          <p:cNvSpPr txBox="1"/>
          <p:nvPr/>
        </p:nvSpPr>
        <p:spPr>
          <a:xfrm>
            <a:off x="1981200" y="82111"/>
            <a:ext cx="8483600" cy="564322"/>
          </a:xfrm>
          <a:prstGeom prst="rect">
            <a:avLst/>
          </a:prstGeom>
          <a:noFill/>
        </p:spPr>
        <p:txBody>
          <a:bodyPr wrap="square" rtlCol="0">
            <a:spAutoFit/>
          </a:bodyPr>
          <a:lstStyle/>
          <a:p>
            <a:pPr algn="ctr"/>
            <a:r>
              <a:rPr lang="en-US" sz="3067" b="1" dirty="0">
                <a:solidFill>
                  <a:schemeClr val="bg1"/>
                </a:solidFill>
                <a:latin typeface="ISHALinkpen Join" panose="03050602040000000000" pitchFamily="66" charset="0"/>
                <a:ea typeface="ISHALinkpen Join" panose="03050602040000000000" pitchFamily="66" charset="0"/>
                <a:cs typeface="Ebrima" panose="02000000000000000000" pitchFamily="2" charset="0"/>
              </a:rPr>
              <a:t>P</a:t>
            </a:r>
            <a:r>
              <a:rPr lang="en-GB" sz="3067" b="1" dirty="0" err="1">
                <a:solidFill>
                  <a:schemeClr val="bg1"/>
                </a:solidFill>
                <a:latin typeface="ISHALinkpen Join" panose="03050602040000000000" pitchFamily="66" charset="0"/>
                <a:ea typeface="ISHALinkpen Join" panose="03050602040000000000" pitchFamily="66" charset="0"/>
                <a:cs typeface="Ebrima" panose="02000000000000000000" pitchFamily="2" charset="0"/>
              </a:rPr>
              <a:t>arent</a:t>
            </a:r>
            <a:r>
              <a:rPr lang="en-GB" sz="3067" b="1" dirty="0">
                <a:solidFill>
                  <a:schemeClr val="bg1"/>
                </a:solidFill>
                <a:latin typeface="ISHALinkpen Join" panose="03050602040000000000" pitchFamily="66" charset="0"/>
                <a:ea typeface="ISHALinkpen Join" panose="03050602040000000000" pitchFamily="66" charset="0"/>
                <a:cs typeface="Ebrima" panose="02000000000000000000" pitchFamily="2" charset="0"/>
              </a:rPr>
              <a:t> Reading Workshop</a:t>
            </a:r>
          </a:p>
        </p:txBody>
      </p:sp>
      <p:sp>
        <p:nvSpPr>
          <p:cNvPr id="6" name="TextBox 5">
            <a:extLst>
              <a:ext uri="{FF2B5EF4-FFF2-40B4-BE49-F238E27FC236}">
                <a16:creationId xmlns:a16="http://schemas.microsoft.com/office/drawing/2014/main" id="{5F7B8555-D3BE-2505-6935-99319D82D466}"/>
              </a:ext>
            </a:extLst>
          </p:cNvPr>
          <p:cNvSpPr txBox="1"/>
          <p:nvPr/>
        </p:nvSpPr>
        <p:spPr>
          <a:xfrm>
            <a:off x="1395168" y="1399063"/>
            <a:ext cx="9643620" cy="4524315"/>
          </a:xfrm>
          <a:prstGeom prst="rect">
            <a:avLst/>
          </a:prstGeom>
          <a:noFill/>
        </p:spPr>
        <p:txBody>
          <a:bodyPr wrap="square">
            <a:spAutoFit/>
          </a:bodyPr>
          <a:lstStyle/>
          <a:p>
            <a:r>
              <a:rPr lang="en-GB" dirty="0">
                <a:latin typeface="ISHALinkpen Join" panose="03050602040000000000" pitchFamily="66" charset="0"/>
                <a:ea typeface="ISHALinkpen Join" panose="03050602040000000000" pitchFamily="66" charset="0"/>
              </a:rPr>
              <a:t>With the help of parents, children can learn how to read and can practise reading until they can read for their own </a:t>
            </a:r>
          </a:p>
          <a:p>
            <a:r>
              <a:rPr lang="en-GB" dirty="0">
                <a:latin typeface="ISHALinkpen Join" panose="03050602040000000000" pitchFamily="66" charset="0"/>
                <a:ea typeface="ISHALinkpen Join" panose="03050602040000000000" pitchFamily="66" charset="0"/>
              </a:rPr>
              <a:t>enjoyment. Then they will have a whole world of information and knowledge at their fingertips! </a:t>
            </a:r>
          </a:p>
          <a:p>
            <a:endParaRPr lang="en-GB" dirty="0">
              <a:latin typeface="ISHALinkpen Join" panose="03050602040000000000" pitchFamily="66" charset="0"/>
              <a:ea typeface="ISHALinkpen Join" panose="03050602040000000000" pitchFamily="66" charset="0"/>
            </a:endParaRPr>
          </a:p>
          <a:p>
            <a:r>
              <a:rPr lang="en-GB" dirty="0">
                <a:latin typeface="ISHALinkpen Join" panose="03050602040000000000" pitchFamily="66" charset="0"/>
                <a:ea typeface="ISHALinkpen Join" panose="03050602040000000000" pitchFamily="66" charset="0"/>
              </a:rPr>
              <a:t>Reading can be a family activity. Spending time with word games, stories, and books will help your child to: </a:t>
            </a:r>
          </a:p>
          <a:p>
            <a:endParaRPr lang="en-GB" dirty="0">
              <a:latin typeface="ISHALinkpen Join" panose="03050602040000000000" pitchFamily="66" charset="0"/>
              <a:ea typeface="ISHALinkpen Join" panose="03050602040000000000" pitchFamily="66" charset="0"/>
            </a:endParaRPr>
          </a:p>
          <a:p>
            <a:pPr marL="285750" indent="-285750">
              <a:buFont typeface="Arial" panose="020B0604020202020204" pitchFamily="34" charset="0"/>
              <a:buChar char="•"/>
            </a:pPr>
            <a:r>
              <a:rPr lang="en-GB" dirty="0">
                <a:latin typeface="ISHALinkpen Join" panose="03050602040000000000" pitchFamily="66" charset="0"/>
                <a:ea typeface="ISHALinkpen Join" panose="03050602040000000000" pitchFamily="66" charset="0"/>
              </a:rPr>
              <a:t> gather information and learn about the world </a:t>
            </a:r>
          </a:p>
          <a:p>
            <a:pPr marL="285750" indent="-285750">
              <a:buFont typeface="Arial" panose="020B0604020202020204" pitchFamily="34" charset="0"/>
              <a:buChar char="•"/>
            </a:pPr>
            <a:r>
              <a:rPr lang="en-GB" dirty="0">
                <a:latin typeface="ISHALinkpen Join" panose="03050602040000000000" pitchFamily="66" charset="0"/>
                <a:ea typeface="ISHALinkpen Join" panose="03050602040000000000" pitchFamily="66" charset="0"/>
              </a:rPr>
              <a:t> learn how stories and books work – that they have beginnings, endings, characters, and themes </a:t>
            </a:r>
          </a:p>
          <a:p>
            <a:pPr marL="285750" indent="-285750">
              <a:buFont typeface="Arial" panose="020B0604020202020204" pitchFamily="34" charset="0"/>
              <a:buChar char="•"/>
            </a:pPr>
            <a:r>
              <a:rPr lang="en-GB" dirty="0">
                <a:latin typeface="ISHALinkpen Join" panose="03050602040000000000" pitchFamily="66" charset="0"/>
                <a:ea typeface="ISHALinkpen Join" panose="03050602040000000000" pitchFamily="66" charset="0"/>
              </a:rPr>
              <a:t> build a rich vocabulary by reading and talking about new words </a:t>
            </a:r>
          </a:p>
          <a:p>
            <a:pPr marL="285750" indent="-285750">
              <a:buFont typeface="Arial" panose="020B0604020202020204" pitchFamily="34" charset="0"/>
              <a:buChar char="•"/>
            </a:pPr>
            <a:r>
              <a:rPr lang="en-GB" dirty="0">
                <a:latin typeface="ISHALinkpen Join" panose="03050602040000000000" pitchFamily="66" charset="0"/>
                <a:ea typeface="ISHALinkpen Join" panose="03050602040000000000" pitchFamily="66" charset="0"/>
              </a:rPr>
              <a:t> learn how to listen and how to think </a:t>
            </a:r>
          </a:p>
          <a:p>
            <a:pPr marL="285750" indent="-285750">
              <a:buFont typeface="Arial" panose="020B0604020202020204" pitchFamily="34" charset="0"/>
              <a:buChar char="•"/>
            </a:pPr>
            <a:r>
              <a:rPr lang="en-GB" dirty="0">
                <a:latin typeface="ISHALinkpen Join" panose="03050602040000000000" pitchFamily="66" charset="0"/>
                <a:ea typeface="ISHALinkpen Join" panose="03050602040000000000" pitchFamily="66" charset="0"/>
              </a:rPr>
              <a:t> learn the sounds of language and language patterns </a:t>
            </a:r>
          </a:p>
          <a:p>
            <a:pPr marL="285750" indent="-285750">
              <a:buFont typeface="Arial" panose="020B0604020202020204" pitchFamily="34" charset="0"/>
              <a:buChar char="•"/>
            </a:pPr>
            <a:r>
              <a:rPr lang="en-GB" dirty="0">
                <a:latin typeface="ISHALinkpen Join" panose="03050602040000000000" pitchFamily="66" charset="0"/>
                <a:ea typeface="ISHALinkpen Join" panose="03050602040000000000" pitchFamily="66" charset="0"/>
              </a:rPr>
              <a:t> fall in love with books</a:t>
            </a:r>
          </a:p>
        </p:txBody>
      </p:sp>
      <p:sp>
        <p:nvSpPr>
          <p:cNvPr id="8" name="TextBox 7">
            <a:extLst>
              <a:ext uri="{FF2B5EF4-FFF2-40B4-BE49-F238E27FC236}">
                <a16:creationId xmlns:a16="http://schemas.microsoft.com/office/drawing/2014/main" id="{5207CA2C-4A40-AA1F-CE4D-3A661373BE9E}"/>
              </a:ext>
            </a:extLst>
          </p:cNvPr>
          <p:cNvSpPr txBox="1"/>
          <p:nvPr/>
        </p:nvSpPr>
        <p:spPr>
          <a:xfrm>
            <a:off x="4067666" y="851696"/>
            <a:ext cx="6099142" cy="461665"/>
          </a:xfrm>
          <a:prstGeom prst="rect">
            <a:avLst/>
          </a:prstGeom>
          <a:noFill/>
        </p:spPr>
        <p:txBody>
          <a:bodyPr wrap="square">
            <a:spAutoFit/>
          </a:bodyPr>
          <a:lstStyle/>
          <a:p>
            <a:r>
              <a:rPr lang="en-GB" sz="2400" b="1" u="sng" dirty="0">
                <a:latin typeface="ISHALinkpen Join" panose="03050602040000000000" pitchFamily="66" charset="0"/>
                <a:ea typeface="ISHALinkpen Join" panose="03050602040000000000" pitchFamily="66" charset="0"/>
              </a:rPr>
              <a:t>Reading for pleasure</a:t>
            </a:r>
          </a:p>
        </p:txBody>
      </p:sp>
    </p:spTree>
    <p:extLst>
      <p:ext uri="{BB962C8B-B14F-4D97-AF65-F5344CB8AC3E}">
        <p14:creationId xmlns:p14="http://schemas.microsoft.com/office/powerpoint/2010/main" val="2209339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9F1"/>
        </a:solidFill>
        <a:effectLst/>
      </p:bgPr>
    </p:bg>
    <p:spTree>
      <p:nvGrpSpPr>
        <p:cNvPr id="1" name=""/>
        <p:cNvGrpSpPr/>
        <p:nvPr/>
      </p:nvGrpSpPr>
      <p:grpSpPr>
        <a:xfrm>
          <a:off x="0" y="0"/>
          <a:ext cx="0" cy="0"/>
          <a:chOff x="0" y="0"/>
          <a:chExt cx="0" cy="0"/>
        </a:xfrm>
      </p:grpSpPr>
      <p:sp>
        <p:nvSpPr>
          <p:cNvPr id="2" name="AutoShape 2"/>
          <p:cNvSpPr/>
          <p:nvPr/>
        </p:nvSpPr>
        <p:spPr>
          <a:xfrm>
            <a:off x="10160" y="-89613"/>
            <a:ext cx="12192000" cy="877013"/>
          </a:xfrm>
          <a:prstGeom prst="rect">
            <a:avLst/>
          </a:prstGeom>
          <a:solidFill>
            <a:srgbClr val="6B948C">
              <a:alpha val="80784"/>
            </a:srgbClr>
          </a:solidFill>
        </p:spPr>
        <p:txBody>
          <a:bodyPr/>
          <a:lstStyle/>
          <a:p>
            <a:endParaRPr lang="en-GB"/>
          </a:p>
        </p:txBody>
      </p:sp>
      <p:pic>
        <p:nvPicPr>
          <p:cNvPr id="3" name="Picture 3"/>
          <p:cNvPicPr>
            <a:picLocks noChangeAspect="1"/>
          </p:cNvPicPr>
          <p:nvPr/>
        </p:nvPicPr>
        <p:blipFill>
          <a:blip r:embed="rId3">
            <a:alphaModFix amt="46000"/>
          </a:blip>
          <a:srcRect/>
          <a:stretch>
            <a:fillRect/>
          </a:stretch>
        </p:blipFill>
        <p:spPr>
          <a:xfrm>
            <a:off x="1759146" y="1313361"/>
            <a:ext cx="6477421" cy="5231192"/>
          </a:xfrm>
          <a:prstGeom prst="rect">
            <a:avLst/>
          </a:prstGeom>
        </p:spPr>
      </p:pic>
      <p:sp>
        <p:nvSpPr>
          <p:cNvPr id="4" name="TextBox 3">
            <a:extLst>
              <a:ext uri="{FF2B5EF4-FFF2-40B4-BE49-F238E27FC236}">
                <a16:creationId xmlns:a16="http://schemas.microsoft.com/office/drawing/2014/main" id="{BE448FBA-D413-4D4B-9E0E-246C7BE46304}"/>
              </a:ext>
            </a:extLst>
          </p:cNvPr>
          <p:cNvSpPr txBox="1"/>
          <p:nvPr/>
        </p:nvSpPr>
        <p:spPr>
          <a:xfrm>
            <a:off x="1981200" y="82111"/>
            <a:ext cx="8483600" cy="564322"/>
          </a:xfrm>
          <a:prstGeom prst="rect">
            <a:avLst/>
          </a:prstGeom>
          <a:noFill/>
        </p:spPr>
        <p:txBody>
          <a:bodyPr wrap="square" rtlCol="0">
            <a:spAutoFit/>
          </a:bodyPr>
          <a:lstStyle/>
          <a:p>
            <a:pPr algn="ctr"/>
            <a:r>
              <a:rPr lang="en-US" sz="3067" b="1" dirty="0">
                <a:solidFill>
                  <a:schemeClr val="bg1"/>
                </a:solidFill>
                <a:latin typeface="ISHALinkpen Join" panose="03050602040000000000" pitchFamily="66" charset="0"/>
                <a:ea typeface="ISHALinkpen Join" panose="03050602040000000000" pitchFamily="66" charset="0"/>
                <a:cs typeface="Ebrima" panose="02000000000000000000" pitchFamily="2" charset="0"/>
              </a:rPr>
              <a:t>P</a:t>
            </a:r>
            <a:r>
              <a:rPr lang="en-GB" sz="3067" b="1" dirty="0" err="1">
                <a:solidFill>
                  <a:schemeClr val="bg1"/>
                </a:solidFill>
                <a:latin typeface="ISHALinkpen Join" panose="03050602040000000000" pitchFamily="66" charset="0"/>
                <a:ea typeface="ISHALinkpen Join" panose="03050602040000000000" pitchFamily="66" charset="0"/>
                <a:cs typeface="Ebrima" panose="02000000000000000000" pitchFamily="2" charset="0"/>
              </a:rPr>
              <a:t>arent</a:t>
            </a:r>
            <a:r>
              <a:rPr lang="en-GB" sz="3067" b="1" dirty="0">
                <a:solidFill>
                  <a:schemeClr val="bg1"/>
                </a:solidFill>
                <a:latin typeface="ISHALinkpen Join" panose="03050602040000000000" pitchFamily="66" charset="0"/>
                <a:ea typeface="ISHALinkpen Join" panose="03050602040000000000" pitchFamily="66" charset="0"/>
                <a:cs typeface="Ebrima" panose="02000000000000000000" pitchFamily="2" charset="0"/>
              </a:rPr>
              <a:t> Reading Workshop</a:t>
            </a:r>
          </a:p>
        </p:txBody>
      </p:sp>
      <p:sp>
        <p:nvSpPr>
          <p:cNvPr id="6" name="TextBox 5">
            <a:extLst>
              <a:ext uri="{FF2B5EF4-FFF2-40B4-BE49-F238E27FC236}">
                <a16:creationId xmlns:a16="http://schemas.microsoft.com/office/drawing/2014/main" id="{5F7B8555-D3BE-2505-6935-99319D82D466}"/>
              </a:ext>
            </a:extLst>
          </p:cNvPr>
          <p:cNvSpPr txBox="1"/>
          <p:nvPr/>
        </p:nvSpPr>
        <p:spPr>
          <a:xfrm>
            <a:off x="1395168" y="1399063"/>
            <a:ext cx="9643620" cy="2862322"/>
          </a:xfrm>
          <a:prstGeom prst="rect">
            <a:avLst/>
          </a:prstGeom>
          <a:noFill/>
        </p:spPr>
        <p:txBody>
          <a:bodyPr wrap="square">
            <a:spAutoFit/>
          </a:bodyPr>
          <a:lstStyle/>
          <a:p>
            <a:pPr algn="ctr"/>
            <a:r>
              <a:rPr lang="en-US" dirty="0">
                <a:latin typeface="ISHALinkpen Join" panose="03050602040000000000" pitchFamily="66" charset="0"/>
                <a:ea typeface="ISHALinkpen Join" panose="03050602040000000000" pitchFamily="66" charset="0"/>
              </a:rPr>
              <a:t>A</a:t>
            </a:r>
            <a:r>
              <a:rPr lang="en-GB" dirty="0" err="1">
                <a:latin typeface="ISHALinkpen Join" panose="03050602040000000000" pitchFamily="66" charset="0"/>
                <a:ea typeface="ISHALinkpen Join" panose="03050602040000000000" pitchFamily="66" charset="0"/>
              </a:rPr>
              <a:t>ctivities</a:t>
            </a:r>
            <a:r>
              <a:rPr lang="en-GB" dirty="0">
                <a:latin typeface="ISHALinkpen Join" panose="03050602040000000000" pitchFamily="66" charset="0"/>
                <a:ea typeface="ISHALinkpen Join" panose="03050602040000000000" pitchFamily="66" charset="0"/>
              </a:rPr>
              <a:t> are set up for you to explore.</a:t>
            </a:r>
          </a:p>
          <a:p>
            <a:endParaRPr lang="en-GB" dirty="0">
              <a:latin typeface="ISHALinkpen Join" panose="03050602040000000000" pitchFamily="66" charset="0"/>
              <a:ea typeface="ISHALinkpen Join" panose="03050602040000000000" pitchFamily="66" charset="0"/>
            </a:endParaRPr>
          </a:p>
          <a:p>
            <a:pPr marL="285750" indent="-285750">
              <a:buFont typeface="Arial" panose="020B0604020202020204" pitchFamily="34" charset="0"/>
              <a:buChar char="•"/>
            </a:pPr>
            <a:r>
              <a:rPr lang="en-GB" dirty="0" err="1">
                <a:latin typeface="ISHALinkpen Join" panose="03050602040000000000" pitchFamily="66" charset="0"/>
                <a:ea typeface="ISHALinkpen Join" panose="03050602040000000000" pitchFamily="66" charset="0"/>
              </a:rPr>
              <a:t>Ipads</a:t>
            </a:r>
            <a:r>
              <a:rPr lang="en-GB" dirty="0">
                <a:latin typeface="ISHALinkpen Join" panose="03050602040000000000" pitchFamily="66" charset="0"/>
                <a:ea typeface="ISHALinkpen Join" panose="03050602040000000000" pitchFamily="66" charset="0"/>
              </a:rPr>
              <a:t> – phonics play, </a:t>
            </a:r>
            <a:r>
              <a:rPr lang="en-GB" dirty="0" err="1">
                <a:latin typeface="ISHALinkpen Join" panose="03050602040000000000" pitchFamily="66" charset="0"/>
                <a:ea typeface="ISHALinkpen Join" panose="03050602040000000000" pitchFamily="66" charset="0"/>
              </a:rPr>
              <a:t>topmarks</a:t>
            </a:r>
            <a:r>
              <a:rPr lang="en-GB" dirty="0">
                <a:latin typeface="ISHALinkpen Join" panose="03050602040000000000" pitchFamily="66" charset="0"/>
                <a:ea typeface="ISHALinkpen Join" panose="03050602040000000000" pitchFamily="66" charset="0"/>
              </a:rPr>
              <a:t> – balloon phonics</a:t>
            </a:r>
          </a:p>
          <a:p>
            <a:pPr marL="285750" indent="-285750">
              <a:buFont typeface="Arial" panose="020B0604020202020204" pitchFamily="34" charset="0"/>
              <a:buChar char="•"/>
            </a:pPr>
            <a:endParaRPr lang="en-GB" dirty="0">
              <a:latin typeface="ISHALinkpen Join" panose="03050602040000000000" pitchFamily="66" charset="0"/>
              <a:ea typeface="ISHALinkpen Join" panose="03050602040000000000" pitchFamily="66" charset="0"/>
            </a:endParaRPr>
          </a:p>
          <a:p>
            <a:pPr marL="285750" indent="-285750">
              <a:buFont typeface="Arial" panose="020B0604020202020204" pitchFamily="34" charset="0"/>
              <a:buChar char="•"/>
            </a:pPr>
            <a:r>
              <a:rPr lang="en-GB" dirty="0">
                <a:latin typeface="ISHALinkpen Join" panose="03050602040000000000" pitchFamily="66" charset="0"/>
                <a:ea typeface="ISHALinkpen Join" panose="03050602040000000000" pitchFamily="66" charset="0"/>
              </a:rPr>
              <a:t>Magnetic letters spelling games – can you make the words/sentence?</a:t>
            </a:r>
          </a:p>
          <a:p>
            <a:pPr marL="285750" indent="-285750">
              <a:buFont typeface="Arial" panose="020B0604020202020204" pitchFamily="34" charset="0"/>
              <a:buChar char="•"/>
            </a:pPr>
            <a:endParaRPr lang="en-GB" dirty="0">
              <a:latin typeface="ISHALinkpen Join" panose="03050602040000000000" pitchFamily="66" charset="0"/>
              <a:ea typeface="ISHALinkpen Join" panose="03050602040000000000" pitchFamily="66" charset="0"/>
            </a:endParaRPr>
          </a:p>
          <a:p>
            <a:pPr marL="285750" indent="-285750">
              <a:buFont typeface="Arial" panose="020B0604020202020204" pitchFamily="34" charset="0"/>
              <a:buChar char="•"/>
            </a:pPr>
            <a:r>
              <a:rPr lang="en-GB" dirty="0">
                <a:latin typeface="ISHALinkpen Join" panose="03050602040000000000" pitchFamily="66" charset="0"/>
                <a:ea typeface="ISHALinkpen Join" panose="03050602040000000000" pitchFamily="66" charset="0"/>
              </a:rPr>
              <a:t>Tricky word search - how many tricky words can you find in the book?</a:t>
            </a:r>
          </a:p>
          <a:p>
            <a:pPr marL="285750" indent="-285750">
              <a:buFont typeface="Arial" panose="020B0604020202020204" pitchFamily="34" charset="0"/>
              <a:buChar char="•"/>
            </a:pPr>
            <a:endParaRPr lang="en-GB" dirty="0">
              <a:latin typeface="ISHALinkpen Join" panose="03050602040000000000" pitchFamily="66" charset="0"/>
              <a:ea typeface="ISHALinkpen Join" panose="03050602040000000000" pitchFamily="66" charset="0"/>
            </a:endParaRPr>
          </a:p>
          <a:p>
            <a:endParaRPr lang="en-GB" dirty="0">
              <a:latin typeface="ISHALinkpen Join" panose="03050602040000000000" pitchFamily="66" charset="0"/>
              <a:ea typeface="ISHALinkpen Join" panose="03050602040000000000" pitchFamily="66" charset="0"/>
            </a:endParaRPr>
          </a:p>
        </p:txBody>
      </p:sp>
    </p:spTree>
    <p:extLst>
      <p:ext uri="{BB962C8B-B14F-4D97-AF65-F5344CB8AC3E}">
        <p14:creationId xmlns:p14="http://schemas.microsoft.com/office/powerpoint/2010/main" val="34170528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8F87A00FF76114FAC2028B65B33D9F4" ma:contentTypeVersion="15" ma:contentTypeDescription="Create a new document." ma:contentTypeScope="" ma:versionID="7b12258da3cf7e0ea43c7fcd1c1b7099">
  <xsd:schema xmlns:xsd="http://www.w3.org/2001/XMLSchema" xmlns:xs="http://www.w3.org/2001/XMLSchema" xmlns:p="http://schemas.microsoft.com/office/2006/metadata/properties" xmlns:ns2="e893d0c3-c19d-4b6a-afad-0d250454d47e" xmlns:ns3="4a5c0d52-8126-443c-82bc-29b18a044353" targetNamespace="http://schemas.microsoft.com/office/2006/metadata/properties" ma:root="true" ma:fieldsID="71a7a20d800f814f7a0ff1a788db66a5" ns2:_="" ns3:_="">
    <xsd:import namespace="e893d0c3-c19d-4b6a-afad-0d250454d47e"/>
    <xsd:import namespace="4a5c0d52-8126-443c-82bc-29b18a044353"/>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3:SharedWithUsers" minOccurs="0"/>
                <xsd:element ref="ns3:SharedWithDetails" minOccurs="0"/>
                <xsd:element ref="ns2:Sentasagenericemailinsteadofaletter"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93d0c3-c19d-4b6a-afad-0d250454d4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dffc719-6a4c-49d5-8229-a4bb84acdf00"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Sentasagenericemailinsteadofaletter" ma:index="20" nillable="true" ma:displayName="Sent as a generic email instead of a letter" ma:format="Dropdown" ma:internalName="Sentasagenericemailinsteadofaletter">
      <xsd:simpleType>
        <xsd:restriction base="dms:Text">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a5c0d52-8126-443c-82bc-29b18a044353"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e471ab49-6713-4753-8abf-082b52c0ca0f}" ma:internalName="TaxCatchAll" ma:showField="CatchAllData" ma:web="4a5c0d52-8126-443c-82bc-29b18a044353">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DDC8C64-3767-4AEC-BC3C-CECB79BD4004}"/>
</file>

<file path=customXml/itemProps2.xml><?xml version="1.0" encoding="utf-8"?>
<ds:datastoreItem xmlns:ds="http://schemas.openxmlformats.org/officeDocument/2006/customXml" ds:itemID="{214975C1-11BF-49AB-9A50-3D6C62A20C59}"/>
</file>

<file path=docProps/app.xml><?xml version="1.0" encoding="utf-8"?>
<Properties xmlns="http://schemas.openxmlformats.org/officeDocument/2006/extended-properties" xmlns:vt="http://schemas.openxmlformats.org/officeDocument/2006/docPropsVTypes">
  <TotalTime>0</TotalTime>
  <Words>719</Words>
  <Application>Microsoft Office PowerPoint</Application>
  <PresentationFormat>Widescreen</PresentationFormat>
  <Paragraphs>85</Paragraphs>
  <Slides>11</Slides>
  <Notes>11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Calibri</vt:lpstr>
      <vt:lpstr>Calibri Light</vt:lpstr>
      <vt:lpstr>Comic Sans MS</vt:lpstr>
      <vt:lpstr>ISHALinkpen Join</vt:lpstr>
      <vt:lpstr>Montserrat Classic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Charlotte Vale</dc:creator>
  <cp:lastModifiedBy>Annabel Holdsworth</cp:lastModifiedBy>
  <cp:revision>9</cp:revision>
  <dcterms:created xsi:type="dcterms:W3CDTF">2023-09-21T08:14:56Z</dcterms:created>
  <dcterms:modified xsi:type="dcterms:W3CDTF">2023-11-23T08:50:32Z</dcterms:modified>
</cp:coreProperties>
</file>