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05" r:id="rId6"/>
    <p:sldId id="306" r:id="rId7"/>
    <p:sldId id="307" r:id="rId8"/>
    <p:sldId id="308" r:id="rId9"/>
    <p:sldId id="310" r:id="rId10"/>
    <p:sldId id="309" r:id="rId11"/>
    <p:sldId id="311" r:id="rId12"/>
    <p:sldId id="312" r:id="rId13"/>
    <p:sldId id="313" r:id="rId14"/>
    <p:sldId id="314" r:id="rId15"/>
    <p:sldId id="315" r:id="rId16"/>
  </p:sldIdLst>
  <p:sldSz cx="9144000" cy="6858000" type="screen4x3"/>
  <p:notesSz cx="6797675" cy="9926638"/>
  <p:embeddedFontLst>
    <p:embeddedFont>
      <p:font typeface="ABeeZee" panose="020B0604020202020204" charset="0"/>
      <p:regular r:id="rId18"/>
      <p:italic r:id="rId19"/>
    </p:embeddedFont>
    <p:embeddedFont>
      <p:font typeface="ISHALinkpen Join" panose="020B0604020202020204" charset="0"/>
      <p:regular r:id="rId20"/>
    </p:embeddedFont>
    <p:embeddedFont>
      <p:font typeface="ISHALinkpen Join Connec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gov8Ut9KrisuoMZM3TAAgnkDka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6707D-7880-4074-B3A1-3D9A89D8158D}" v="43" dt="2023-09-12T19:23:13.280"/>
  </p1510:revLst>
</p1510:revInfo>
</file>

<file path=ppt/tableStyles.xml><?xml version="1.0" encoding="utf-8"?>
<a:tblStyleLst xmlns:a="http://schemas.openxmlformats.org/drawingml/2006/main" def="{84278AAE-4C71-4238-9B7B-1B1865101DE1}">
  <a:tblStyle styleId="{84278AAE-4C71-4238-9B7B-1B1865101D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Welcome CI and over to AH</a:t>
            </a:r>
            <a:endParaRPr dirty="0"/>
          </a:p>
        </p:txBody>
      </p:sp>
      <p:sp>
        <p:nvSpPr>
          <p:cNvPr id="100" name="Google Shape;1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6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06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82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13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92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64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48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68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58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35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6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6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5" name="Google Shape;75;p6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6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43iTRJKyyv0/UQesmKCscXI/AAAAAAAAMe4/m_hngzPeN1U/s1600/invitation+to+play+with+jelly+play+dough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3.bp.blogspot.com/-se-PwN_7wFk/UQesszUxtFI/AAAAAAAAMfg/Mu4RPqvjCPY/s1600/raspberry+jello+valentine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-jA5Zy8ODC1E/Thdktb2M-PI/AAAAAAAADRE/-OOA6imlITQ/s1600/IMG_8851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2.bp.blogspot.com/-ls1nN-vzlJM/ThdjuqpcL3I/AAAAAAAADQ0/xvQKCSLj-nA/s1600/IMG_8839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/>
        </p:nvSpPr>
        <p:spPr>
          <a:xfrm>
            <a:off x="380176" y="1915751"/>
            <a:ext cx="8547007" cy="3881734"/>
          </a:xfrm>
          <a:prstGeom prst="rect">
            <a:avLst/>
          </a:prstGeom>
          <a:solidFill>
            <a:srgbClr val="6B948C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4" name="Google Shape;104;p40"/>
          <p:cNvPicPr preferRelativeResize="0"/>
          <p:nvPr/>
        </p:nvPicPr>
        <p:blipFill rotWithShape="1">
          <a:blip r:embed="rId3">
            <a:alphaModFix/>
          </a:blip>
          <a:srcRect l="654" r="655"/>
          <a:stretch/>
        </p:blipFill>
        <p:spPr>
          <a:xfrm>
            <a:off x="6826082" y="143332"/>
            <a:ext cx="2101101" cy="678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0"/>
          <p:cNvGrpSpPr/>
          <p:nvPr/>
        </p:nvGrpSpPr>
        <p:grpSpPr>
          <a:xfrm>
            <a:off x="465390" y="2339501"/>
            <a:ext cx="8377093" cy="3134818"/>
            <a:chOff x="-9006621" y="-922511"/>
            <a:chExt cx="22338914" cy="8562012"/>
          </a:xfrm>
        </p:grpSpPr>
        <p:sp>
          <p:nvSpPr>
            <p:cNvPr id="107" name="Google Shape;107;p40"/>
            <p:cNvSpPr txBox="1"/>
            <p:nvPr/>
          </p:nvSpPr>
          <p:spPr>
            <a:xfrm>
              <a:off x="-9006621" y="-922511"/>
              <a:ext cx="21901914" cy="302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dirty="0">
                  <a:solidFill>
                    <a:schemeClr val="bg1"/>
                  </a:solidFill>
                  <a:latin typeface="ISHALinkpen Join Connect" panose="03050602040000000000" pitchFamily="66" charset="0"/>
                  <a:ea typeface="ISHALinkpen Join Connect" panose="03050602040000000000" pitchFamily="66" charset="0"/>
                </a:rPr>
                <a:t>Welcome!</a:t>
              </a:r>
              <a:endParaRPr dirty="0">
                <a:latin typeface="ISHALinkpen Join Connect" panose="03050602040000000000" pitchFamily="66" charset="0"/>
                <a:ea typeface="ISHALinkpen Join Connect" panose="03050602040000000000" pitchFamily="66" charset="0"/>
              </a:endParaRPr>
            </a:p>
          </p:txBody>
        </p:sp>
        <p:sp>
          <p:nvSpPr>
            <p:cNvPr id="108" name="Google Shape;108;p40"/>
            <p:cNvSpPr txBox="1"/>
            <p:nvPr/>
          </p:nvSpPr>
          <p:spPr>
            <a:xfrm>
              <a:off x="705611" y="6756852"/>
              <a:ext cx="12626682" cy="882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500" b="1" dirty="0">
                <a:solidFill>
                  <a:srgbClr val="F4F8F3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  <a:cs typeface="Dreaming Outloud Pro" panose="03050502040302030504" pitchFamily="66" charset="0"/>
                <a:sym typeface="Montserrat"/>
              </a:endParaRPr>
            </a:p>
          </p:txBody>
        </p:sp>
      </p:grpSp>
      <p:sp>
        <p:nvSpPr>
          <p:cNvPr id="110" name="Google Shape;110;p40"/>
          <p:cNvSpPr txBox="1"/>
          <p:nvPr/>
        </p:nvSpPr>
        <p:spPr>
          <a:xfrm>
            <a:off x="6303348" y="764291"/>
            <a:ext cx="3553758" cy="14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" b="0" i="0" u="none" strike="noStrike" cap="none" dirty="0">
                <a:solidFill>
                  <a:srgbClr val="545454"/>
                </a:solidFill>
                <a:latin typeface="ABeeZee"/>
                <a:ea typeface="ABeeZee"/>
                <a:cs typeface="ABeeZee"/>
                <a:sym typeface="ABeeZee"/>
              </a:rPr>
              <a:t>Ignite the spark, reveal the champion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4BF24-CA85-8EF2-0463-1F1BBB43D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39" y="218519"/>
            <a:ext cx="2490514" cy="1277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C3029-592D-C5EB-EF08-D5FC12912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021" y="3447497"/>
            <a:ext cx="5229955" cy="2857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Creamy Coconut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221723" y="2267941"/>
            <a:ext cx="2443199" cy="415362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This play dough recipe only calls for corn flour and coconut conditioner!</a:t>
            </a: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 </a:t>
            </a: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It’s creamy texture and wonderful smell adds something different! </a:t>
            </a:r>
            <a:br>
              <a:rPr lang="en-GB" sz="2400" dirty="0"/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DC143F4-1F28-4B77-F07A-62CA893AC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" b="7239"/>
          <a:stretch/>
        </p:blipFill>
        <p:spPr bwMode="auto">
          <a:xfrm>
            <a:off x="2810272" y="907492"/>
            <a:ext cx="24431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0155F-AE14-7F56-C25C-C28F654E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6789"/>
          <a:stretch/>
        </p:blipFill>
        <p:spPr bwMode="auto">
          <a:xfrm>
            <a:off x="6329577" y="907492"/>
            <a:ext cx="2274871" cy="292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48247-D306-F7CC-B132-D3BE466F9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/>
          <a:stretch/>
        </p:blipFill>
        <p:spPr bwMode="auto">
          <a:xfrm>
            <a:off x="5544171" y="2994743"/>
            <a:ext cx="2557610" cy="34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5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to make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8207-7C8D-B1B6-7C0F-85C7B10AAC56}"/>
              </a:ext>
            </a:extLst>
          </p:cNvPr>
          <p:cNvSpPr txBox="1"/>
          <p:nvPr/>
        </p:nvSpPr>
        <p:spPr>
          <a:xfrm>
            <a:off x="628649" y="934065"/>
            <a:ext cx="83088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Easy to make – all you need is 5 minutes and the best bit – no cooking! 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Mix all of the ingredients together in a bowl – it’s great for making with your child/ren and will last for quite a while!  You can add glitter for sparkles or even peppermint oil for a great smell!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Ingredients: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 cup plain flour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½ cup of salt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2 tbsp of cream of tartar (optional)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 tbsp of cooking oil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Food colouring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Glitter (optional!)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Essential oil (optional!)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 cup of boiling water – Adults only!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Method: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Place all the ingredients in a large bowl and mix.  As soon as it starts to bond together and is hard to mix, take out of the bowl and knead on a board until it takes on the look and consistency of playdough.  HEAT warning – it may be hot when it comes out of the bowl so take care.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Enjoy!! </a:t>
            </a:r>
          </a:p>
        </p:txBody>
      </p:sp>
    </p:spTree>
    <p:extLst>
      <p:ext uri="{BB962C8B-B14F-4D97-AF65-F5344CB8AC3E}">
        <p14:creationId xmlns:p14="http://schemas.microsoft.com/office/powerpoint/2010/main" val="201696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Playdough Fun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8207-7C8D-B1B6-7C0F-85C7B10AAC56}"/>
              </a:ext>
            </a:extLst>
          </p:cNvPr>
          <p:cNvSpPr txBox="1"/>
          <p:nvPr/>
        </p:nvSpPr>
        <p:spPr>
          <a:xfrm>
            <a:off x="1828184" y="1111045"/>
            <a:ext cx="5919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We would love to hear about your adventures at home making playdough – send us some photos!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algn="ctr"/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ANY QUESTIONS</a:t>
            </a:r>
          </a:p>
        </p:txBody>
      </p:sp>
      <p:pic>
        <p:nvPicPr>
          <p:cNvPr id="2" name="Google Shape;569;p27">
            <a:extLst>
              <a:ext uri="{FF2B5EF4-FFF2-40B4-BE49-F238E27FC236}">
                <a16:creationId xmlns:a16="http://schemas.microsoft.com/office/drawing/2014/main" id="{0F1F5356-9B64-DB0F-1BBB-3E5642FC53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24" r="408"/>
          <a:stretch/>
        </p:blipFill>
        <p:spPr>
          <a:xfrm>
            <a:off x="3284880" y="4016984"/>
            <a:ext cx="3006242" cy="21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80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1389168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4931C-E4BA-A1B6-A464-EDA3781FD4A8}"/>
              </a:ext>
            </a:extLst>
          </p:cNvPr>
          <p:cNvSpPr txBox="1"/>
          <p:nvPr/>
        </p:nvSpPr>
        <p:spPr>
          <a:xfrm>
            <a:off x="1337495" y="2767280"/>
            <a:ext cx="7492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Creative learning in the EYFS curriculum </a:t>
            </a:r>
          </a:p>
        </p:txBody>
      </p:sp>
    </p:spTree>
    <p:extLst>
      <p:ext uri="{BB962C8B-B14F-4D97-AF65-F5344CB8AC3E}">
        <p14:creationId xmlns:p14="http://schemas.microsoft.com/office/powerpoint/2010/main" val="15804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-1"/>
            <a:ext cx="9144000" cy="875071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Why is playdough a great learning activity?</a:t>
            </a:r>
            <a:endParaRPr sz="28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9DF1F-E218-2D89-7D88-57D97A6852CF}"/>
              </a:ext>
            </a:extLst>
          </p:cNvPr>
          <p:cNvSpPr txBox="1"/>
          <p:nvPr/>
        </p:nvSpPr>
        <p:spPr>
          <a:xfrm>
            <a:off x="417871" y="896067"/>
            <a:ext cx="83082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Communication and Language: 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explore new vocabulary, encourage social conversation, promote imaginative play, explore instructional language</a:t>
            </a:r>
          </a:p>
          <a:p>
            <a:pPr fontAlgn="t"/>
            <a:endParaRPr lang="en-GB" sz="1600" b="1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Understanding of the World: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exploring and investigating materials/ textures using all the senses</a:t>
            </a:r>
          </a:p>
          <a:p>
            <a:pPr fontAlgn="t"/>
            <a:endParaRPr lang="en-GB" sz="16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Maths: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investigating capacity / weighing/ measuring/ counting (during the cooking process), counting, ordering</a:t>
            </a:r>
          </a:p>
          <a:p>
            <a:pPr fontAlgn="t"/>
            <a:endParaRPr lang="en-GB" sz="16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Physical Development: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fine motor development through: pinching/ squeezing/ pushing/ pincer grip/ poking/ squishing/ rolling/ rolling/ digging</a:t>
            </a:r>
          </a:p>
          <a:p>
            <a:pPr fontAlgn="t"/>
            <a:endParaRPr lang="en-GB" sz="16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Expressive Arts &amp; Design :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making dough represent other objects/ sculptures/ role-play/ imaginative play</a:t>
            </a:r>
          </a:p>
          <a:p>
            <a:pPr fontAlgn="t"/>
            <a:endParaRPr lang="en-GB" sz="16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Literacy: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role-play language/ new vocabulary e.g. herb names</a:t>
            </a:r>
          </a:p>
          <a:p>
            <a:pPr fontAlgn="t"/>
            <a:endParaRPr lang="en-GB" sz="16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16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Personal and Social Emotional Development: </a:t>
            </a:r>
            <a:r>
              <a:rPr lang="en-GB" sz="16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working independently/ sustained involvement at play, sharing with others. </a:t>
            </a:r>
          </a:p>
          <a:p>
            <a:pPr fontAlgn="t"/>
            <a:endParaRPr lang="en-GB" sz="16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3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Jelly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2" name="Picture 2" descr="http://theimaginationtree.com.gridhosted.co.uk/wp-content/uploads/2013/01/invitation+to+play+with+jelly+play+dough.jpg">
            <a:hlinkClick r:id="rId3"/>
            <a:extLst>
              <a:ext uri="{FF2B5EF4-FFF2-40B4-BE49-F238E27FC236}">
                <a16:creationId xmlns:a16="http://schemas.microsoft.com/office/drawing/2014/main" id="{4E65C0B4-7A65-10FA-38D7-F81F6301B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2"/>
          <a:stretch/>
        </p:blipFill>
        <p:spPr bwMode="auto">
          <a:xfrm>
            <a:off x="3635896" y="2852936"/>
            <a:ext cx="5186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 descr="http://3.bp.blogspot.com/-se-PwN_7wFk/UQesszUxtFI/AAAAAAAAMfg/Mu4RPqvjCPY/s640/raspberry+jello+valentine's+play+dough.jpg">
            <a:hlinkClick r:id="rId5"/>
            <a:extLst>
              <a:ext uri="{FF2B5EF4-FFF2-40B4-BE49-F238E27FC236}">
                <a16:creationId xmlns:a16="http://schemas.microsoft.com/office/drawing/2014/main" id="{738FF3F8-7D08-D801-F156-83089C5D0976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20954" r="6937" b="24147"/>
          <a:stretch/>
        </p:blipFill>
        <p:spPr bwMode="auto">
          <a:xfrm>
            <a:off x="297235" y="1245629"/>
            <a:ext cx="3024336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6C342-009C-1C76-B3E9-DE1AF1A4CB56}"/>
              </a:ext>
            </a:extLst>
          </p:cNvPr>
          <p:cNvSpPr txBox="1"/>
          <p:nvPr/>
        </p:nvSpPr>
        <p:spPr>
          <a:xfrm>
            <a:off x="3943053" y="139414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Follow the basic play dough recipe, just add jelly powder to hot water instead.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Wonderfully scented. You can also add glitter.</a:t>
            </a:r>
          </a:p>
        </p:txBody>
      </p:sp>
    </p:spTree>
    <p:extLst>
      <p:ext uri="{BB962C8B-B14F-4D97-AF65-F5344CB8AC3E}">
        <p14:creationId xmlns:p14="http://schemas.microsoft.com/office/powerpoint/2010/main" val="413443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Natural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8F30AF4-5C34-00BE-1B51-AB69DB5D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929">
            <a:off x="4793101" y="3483063"/>
            <a:ext cx="4200128" cy="28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heimaginationtree.com.gridhosted.co.uk/wp-content/uploads/2011/07/IMG_8839.jpg">
            <a:hlinkClick r:id="rId4"/>
            <a:extLst>
              <a:ext uri="{FF2B5EF4-FFF2-40B4-BE49-F238E27FC236}">
                <a16:creationId xmlns:a16="http://schemas.microsoft.com/office/drawing/2014/main" id="{98BC7311-3684-2E0E-9E86-B1532D52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45">
            <a:off x="251578" y="1124744"/>
            <a:ext cx="4248472" cy="28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heimaginationtree.com.gridhosted.co.uk/wp-content/uploads/2011/07/IMG_8851.jpg">
            <a:hlinkClick r:id="rId6"/>
            <a:extLst>
              <a:ext uri="{FF2B5EF4-FFF2-40B4-BE49-F238E27FC236}">
                <a16:creationId xmlns:a16="http://schemas.microsoft.com/office/drawing/2014/main" id="{B123730B-E428-2842-3DDA-82DC987C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273">
            <a:off x="992443" y="3491229"/>
            <a:ext cx="4392605" cy="29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0001B-FA93-C522-EC81-B8D47D9DA3FE}"/>
              </a:ext>
            </a:extLst>
          </p:cNvPr>
          <p:cNvSpPr txBox="1"/>
          <p:nvPr/>
        </p:nvSpPr>
        <p:spPr>
          <a:xfrm>
            <a:off x="4572000" y="123022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Follow basic play dough recipe, and add natural objects, thyme, rosemary, lemon juice, aromatherapy oils. You could add sticks and leaves too!</a:t>
            </a:r>
          </a:p>
        </p:txBody>
      </p:sp>
    </p:spTree>
    <p:extLst>
      <p:ext uri="{BB962C8B-B14F-4D97-AF65-F5344CB8AC3E}">
        <p14:creationId xmlns:p14="http://schemas.microsoft.com/office/powerpoint/2010/main" val="26143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Natural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38FD2-3070-EF07-BA3B-DF27770467BB}"/>
              </a:ext>
            </a:extLst>
          </p:cNvPr>
          <p:cNvSpPr txBox="1"/>
          <p:nvPr/>
        </p:nvSpPr>
        <p:spPr>
          <a:xfrm>
            <a:off x="501444" y="1316767"/>
            <a:ext cx="83672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By providing objects from nature with a wide range of textures, colours and shapes, children can have multi-sensory experiences and engage with the world around them in a whole new way. </a:t>
            </a:r>
          </a:p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Using a variety of natural items, why not make play dough pizzas! </a:t>
            </a:r>
          </a:p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All of these elements can be used to create plenty of exciting, open-ended play times:  pebbles, stones, shells, grass, herbs, sticks, bark, leaves, flowers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2000" b="1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Benefit:- Fine Motor Skill Development: great for strengthening muscle tone in little hands – squishing, squashing, rolling, flattening play dough all develop children’s muscles and encourage prewriting and other skills such as cutting with a scissors, using a tweezers, holding a pencil etc.</a:t>
            </a:r>
          </a:p>
        </p:txBody>
      </p:sp>
    </p:spTree>
    <p:extLst>
      <p:ext uri="{BB962C8B-B14F-4D97-AF65-F5344CB8AC3E}">
        <p14:creationId xmlns:p14="http://schemas.microsoft.com/office/powerpoint/2010/main" val="401981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Chocolate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2345F-03D6-5AC6-EF9D-1C5CE1C8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4" y="924346"/>
            <a:ext cx="4348134" cy="29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B57E6F0-1630-CC91-863E-CC272172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53">
            <a:off x="4726046" y="3843499"/>
            <a:ext cx="3825365" cy="25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748B4-1D34-0683-121D-63E3D5F66B69}"/>
              </a:ext>
            </a:extLst>
          </p:cNvPr>
          <p:cNvSpPr txBox="1"/>
          <p:nvPr/>
        </p:nvSpPr>
        <p:spPr>
          <a:xfrm>
            <a:off x="4976784" y="1039142"/>
            <a:ext cx="40386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Follow basic play dough recipe and substitute some cocoa powder instead of flour. </a:t>
            </a: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Add decorations, candles, etc.. Can be a great maths activity!</a:t>
            </a:r>
          </a:p>
        </p:txBody>
      </p:sp>
    </p:spTree>
    <p:extLst>
      <p:ext uri="{BB962C8B-B14F-4D97-AF65-F5344CB8AC3E}">
        <p14:creationId xmlns:p14="http://schemas.microsoft.com/office/powerpoint/2010/main" val="306802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Sparkly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360D-4EF8-1D2F-3FA5-0D477933728A}"/>
              </a:ext>
            </a:extLst>
          </p:cNvPr>
          <p:cNvSpPr txBox="1"/>
          <p:nvPr/>
        </p:nvSpPr>
        <p:spPr>
          <a:xfrm>
            <a:off x="290051" y="1198726"/>
            <a:ext cx="460034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 jar of candles and cupcakes cases leads naturally to birthday party role-play, counting out candles and singing!  It can be chocolates and sweets in a sweet shop, cakes and bread in a bakery.  The list is as endless as a child’s imagination!</a:t>
            </a:r>
          </a:p>
          <a:p>
            <a:endParaRPr lang="en-GB" sz="16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1600" b="1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Benefit: - Creativity and imagination.  The possibilities for play dough play are limitless – children can create all sorts of things with play dough – monsters and aliens, cupcakes, pizzas, gardens, houses, Christmas decorations.  By enabling children to use a variety of items with their play dough can lead to hours of imaginative play.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D561F5-4444-67D2-FA18-DB3C324E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16" y="883695"/>
            <a:ext cx="362495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6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Textured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E2C2B-4E5D-CE96-4D0E-83FE40D898E5}"/>
              </a:ext>
            </a:extLst>
          </p:cNvPr>
          <p:cNvSpPr txBox="1"/>
          <p:nvPr/>
        </p:nvSpPr>
        <p:spPr>
          <a:xfrm>
            <a:off x="437534" y="797804"/>
            <a:ext cx="606159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Play dough can be used as a fantastic way to practise letter and number work. You can enable children to use a variety of resources to enhance their learning: - toy creatures, straws, rolling pins, scissors, number and letter shaped cutters, beads, egg cartons, buttons, toy vehicles, match sticks, lolly sticks.</a:t>
            </a:r>
          </a:p>
          <a:p>
            <a:endParaRPr lang="en-GB" sz="16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All of these elements can be used to add to play dough to create a different texture:- rice, cous </a:t>
            </a:r>
            <a:r>
              <a:rPr lang="en-GB" sz="1600" dirty="0" err="1">
                <a:latin typeface="ISHALinkpen Join" panose="03050602040000000000" pitchFamily="66" charset="0"/>
                <a:ea typeface="ISHALinkpen Join" panose="03050602040000000000" pitchFamily="66" charset="0"/>
              </a:rPr>
              <a:t>cous</a:t>
            </a:r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, coriander seeds, poppy seeds, sesame seeds, sawdust, sand, pebbles, rock salt, tiny uncooked pasta, porridge oats</a:t>
            </a:r>
          </a:p>
          <a:p>
            <a:endParaRPr lang="en-GB" sz="16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1600" b="1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Benefit: - develop, practise and extend their maths and literacy learning.  Children can form letters of the alphabet, spell out their own name, make numbers, form 2D and 3D shapes, compare lengths/ thicknesses/ weights, count out rolled balls to match numeral cards, match and sort by colour, shape or size and SO many more ideas too!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11613C-270B-529A-62FA-6A1B5F47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4555"/>
            <a:ext cx="2016224" cy="29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57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87A00FF76114FAC2028B65B33D9F4" ma:contentTypeVersion="16" ma:contentTypeDescription="Create a new document." ma:contentTypeScope="" ma:versionID="56a61fc5b1ed152d069c2a4676c56652">
  <xsd:schema xmlns:xsd="http://www.w3.org/2001/XMLSchema" xmlns:xs="http://www.w3.org/2001/XMLSchema" xmlns:p="http://schemas.microsoft.com/office/2006/metadata/properties" xmlns:ns2="e893d0c3-c19d-4b6a-afad-0d250454d47e" xmlns:ns3="4a5c0d52-8126-443c-82bc-29b18a044353" targetNamespace="http://schemas.microsoft.com/office/2006/metadata/properties" ma:root="true" ma:fieldsID="9452d921b8db89f817d931f52eeba574" ns2:_="" ns3:_="">
    <xsd:import namespace="e893d0c3-c19d-4b6a-afad-0d250454d47e"/>
    <xsd:import namespace="4a5c0d52-8126-443c-82bc-29b18a044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Sentasagenericemailinsteadofalett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3d0c3-c19d-4b6a-afad-0d250454d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dffc719-6a4c-49d5-8229-a4bb84acd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ntasagenericemailinsteadofaletter" ma:index="20" nillable="true" ma:displayName="Sent as a generic email instead of a letter" ma:format="Dropdown" ma:internalName="Sentasagenericemailinsteadofaletter">
      <xsd:simpleType>
        <xsd:restriction base="dms:Text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0d52-8126-443c-82bc-29b18a0443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71ab49-6713-4753-8abf-082b52c0ca0f}" ma:internalName="TaxCatchAll" ma:showField="CatchAllData" ma:web="4a5c0d52-8126-443c-82bc-29b18a044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93d0c3-c19d-4b6a-afad-0d250454d47e">
      <Terms xmlns="http://schemas.microsoft.com/office/infopath/2007/PartnerControls"/>
    </lcf76f155ced4ddcb4097134ff3c332f>
    <Sentasagenericemailinsteadofaletter xmlns="e893d0c3-c19d-4b6a-afad-0d250454d47e" xsi:nil="true"/>
    <TaxCatchAll xmlns="4a5c0d52-8126-443c-82bc-29b18a044353" xsi:nil="true"/>
  </documentManagement>
</p:properties>
</file>

<file path=customXml/itemProps1.xml><?xml version="1.0" encoding="utf-8"?>
<ds:datastoreItem xmlns:ds="http://schemas.openxmlformats.org/officeDocument/2006/customXml" ds:itemID="{96CE5A07-F93E-4B29-8F81-7F9741EAA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A0312-5446-4B36-BCEF-72F91F872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3d0c3-c19d-4b6a-afad-0d250454d47e"/>
    <ds:schemaRef ds:uri="4a5c0d52-8126-443c-82bc-29b18a044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61631D-A9C8-4DF8-8578-8F073DEC0A33}">
  <ds:schemaRefs>
    <ds:schemaRef ds:uri="http://schemas.microsoft.com/office/2006/metadata/properties"/>
    <ds:schemaRef ds:uri="http://schemas.microsoft.com/office/infopath/2007/PartnerControls"/>
    <ds:schemaRef ds:uri="e893d0c3-c19d-4b6a-afad-0d250454d47e"/>
    <ds:schemaRef ds:uri="4a5c0d52-8126-443c-82bc-29b18a0443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On-screen Show (4:3)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This play dough recipe only calls for corn flour and coconut conditioner!    It’s creamy texture and wonderful smell adds something different!  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wmurray</dc:creator>
  <cp:lastModifiedBy>Annabel Holdsworth</cp:lastModifiedBy>
  <cp:revision>9</cp:revision>
  <dcterms:created xsi:type="dcterms:W3CDTF">2011-05-25T12:25:52Z</dcterms:created>
  <dcterms:modified xsi:type="dcterms:W3CDTF">2024-10-15T14:02:10Z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0x01010008F87A00FF76114FAC2028B65B33D9F4</vt:lpwstr>
  </property>
  <property fmtid="{D5CDD505-2E9C-101B-9397-08002B2CF9AE}" pid="3" name="MediaServiceImageTags">
    <vt:lpwstr/>
  </property>
</Properties>
</file>