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71" r:id="rId8"/>
    <p:sldId id="272" r:id="rId9"/>
    <p:sldId id="260" r:id="rId10"/>
    <p:sldId id="273" r:id="rId11"/>
    <p:sldId id="274" r:id="rId12"/>
    <p:sldId id="262" r:id="rId13"/>
    <p:sldId id="261" r:id="rId14"/>
    <p:sldId id="276" r:id="rId15"/>
    <p:sldId id="277" r:id="rId16"/>
    <p:sldId id="278" r:id="rId17"/>
    <p:sldId id="270" r:id="rId18"/>
    <p:sldId id="268"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91B55-7892-57B7-10BA-7FF57A96DF37}" v="23" dt="2024-10-24T11:31:02.636"/>
    <p1510:client id="{66DA1E73-24A4-40C0-8380-67A8BF7F9732}" v="5" dt="2024-10-22T12:14:49.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7091B55-7892-57B7-10BA-7FF57A96DF37}"/>
    <pc:docChg chg="modSld">
      <pc:chgData name="" userId="" providerId="" clId="Web-{57091B55-7892-57B7-10BA-7FF57A96DF37}" dt="2024-10-24T11:30:29.541" v="2" actId="20577"/>
      <pc:docMkLst>
        <pc:docMk/>
      </pc:docMkLst>
      <pc:sldChg chg="modSp">
        <pc:chgData name="" userId="" providerId="" clId="Web-{57091B55-7892-57B7-10BA-7FF57A96DF37}" dt="2024-10-24T11:30:29.541" v="2" actId="20577"/>
        <pc:sldMkLst>
          <pc:docMk/>
          <pc:sldMk cId="2754945585" sldId="256"/>
        </pc:sldMkLst>
        <pc:spChg chg="mod">
          <ac:chgData name="" userId="" providerId="" clId="Web-{57091B55-7892-57B7-10BA-7FF57A96DF37}" dt="2024-10-24T11:30:29.541" v="2" actId="20577"/>
          <ac:spMkLst>
            <pc:docMk/>
            <pc:sldMk cId="2754945585" sldId="256"/>
            <ac:spMk id="7" creationId="{82E9F476-6F65-2718-2AE6-522B9941C4D7}"/>
          </ac:spMkLst>
        </pc:spChg>
      </pc:sldChg>
    </pc:docChg>
  </pc:docChgLst>
  <pc:docChgLst>
    <pc:chgData name="Annabel Holdsworth" userId="98733ffc-7ad2-42af-a89e-2521b5dc994b" providerId="ADAL" clId="{66DA1E73-24A4-40C0-8380-67A8BF7F9732}"/>
    <pc:docChg chg="custSel addSld delSld modSld sldOrd">
      <pc:chgData name="Annabel Holdsworth" userId="98733ffc-7ad2-42af-a89e-2521b5dc994b" providerId="ADAL" clId="{66DA1E73-24A4-40C0-8380-67A8BF7F9732}" dt="2024-10-22T12:15:44.138" v="789" actId="47"/>
      <pc:docMkLst>
        <pc:docMk/>
      </pc:docMkLst>
      <pc:sldChg chg="modSp mod">
        <pc:chgData name="Annabel Holdsworth" userId="98733ffc-7ad2-42af-a89e-2521b5dc994b" providerId="ADAL" clId="{66DA1E73-24A4-40C0-8380-67A8BF7F9732}" dt="2024-10-22T11:17:38.743" v="52" actId="14100"/>
        <pc:sldMkLst>
          <pc:docMk/>
          <pc:sldMk cId="2754945585" sldId="256"/>
        </pc:sldMkLst>
        <pc:spChg chg="mod">
          <ac:chgData name="Annabel Holdsworth" userId="98733ffc-7ad2-42af-a89e-2521b5dc994b" providerId="ADAL" clId="{66DA1E73-24A4-40C0-8380-67A8BF7F9732}" dt="2024-10-22T11:17:17.388" v="23" actId="20577"/>
          <ac:spMkLst>
            <pc:docMk/>
            <pc:sldMk cId="2754945585" sldId="256"/>
            <ac:spMk id="6" creationId="{477A9E62-75EE-EBCE-16B5-2AE3114227C3}"/>
          </ac:spMkLst>
        </pc:spChg>
        <pc:spChg chg="mod">
          <ac:chgData name="Annabel Holdsworth" userId="98733ffc-7ad2-42af-a89e-2521b5dc994b" providerId="ADAL" clId="{66DA1E73-24A4-40C0-8380-67A8BF7F9732}" dt="2024-10-22T11:17:38.743" v="52" actId="14100"/>
          <ac:spMkLst>
            <pc:docMk/>
            <pc:sldMk cId="2754945585" sldId="256"/>
            <ac:spMk id="7" creationId="{82E9F476-6F65-2718-2AE6-522B9941C4D7}"/>
          </ac:spMkLst>
        </pc:spChg>
      </pc:sldChg>
      <pc:sldChg chg="modSp mod">
        <pc:chgData name="Annabel Holdsworth" userId="98733ffc-7ad2-42af-a89e-2521b5dc994b" providerId="ADAL" clId="{66DA1E73-24A4-40C0-8380-67A8BF7F9732}" dt="2024-10-22T11:31:58.876" v="68" actId="255"/>
        <pc:sldMkLst>
          <pc:docMk/>
          <pc:sldMk cId="3029709451" sldId="257"/>
        </pc:sldMkLst>
        <pc:spChg chg="mod">
          <ac:chgData name="Annabel Holdsworth" userId="98733ffc-7ad2-42af-a89e-2521b5dc994b" providerId="ADAL" clId="{66DA1E73-24A4-40C0-8380-67A8BF7F9732}" dt="2024-10-22T11:31:43.624" v="65" actId="20577"/>
          <ac:spMkLst>
            <pc:docMk/>
            <pc:sldMk cId="3029709451" sldId="257"/>
            <ac:spMk id="3" creationId="{18E8533B-0C3D-F0EE-EC9B-1BB4B6C2CBC2}"/>
          </ac:spMkLst>
        </pc:spChg>
        <pc:spChg chg="mod">
          <ac:chgData name="Annabel Holdsworth" userId="98733ffc-7ad2-42af-a89e-2521b5dc994b" providerId="ADAL" clId="{66DA1E73-24A4-40C0-8380-67A8BF7F9732}" dt="2024-10-22T11:31:58.876" v="68" actId="255"/>
          <ac:spMkLst>
            <pc:docMk/>
            <pc:sldMk cId="3029709451" sldId="257"/>
            <ac:spMk id="5" creationId="{FFC568D7-6E1B-A912-C365-DE6180AD9ECF}"/>
          </ac:spMkLst>
        </pc:spChg>
      </pc:sldChg>
      <pc:sldChg chg="delSp mod ord">
        <pc:chgData name="Annabel Holdsworth" userId="98733ffc-7ad2-42af-a89e-2521b5dc994b" providerId="ADAL" clId="{66DA1E73-24A4-40C0-8380-67A8BF7F9732}" dt="2024-10-22T11:33:54.483" v="104"/>
        <pc:sldMkLst>
          <pc:docMk/>
          <pc:sldMk cId="946355758" sldId="258"/>
        </pc:sldMkLst>
      </pc:sldChg>
      <pc:sldChg chg="delSp del mod">
        <pc:chgData name="Annabel Holdsworth" userId="98733ffc-7ad2-42af-a89e-2521b5dc994b" providerId="ADAL" clId="{66DA1E73-24A4-40C0-8380-67A8BF7F9732}" dt="2024-10-22T12:15:35.516" v="788" actId="47"/>
        <pc:sldMkLst>
          <pc:docMk/>
          <pc:sldMk cId="3783732656" sldId="259"/>
        </pc:sldMkLst>
      </pc:sldChg>
      <pc:sldChg chg="addSp delSp modSp mod">
        <pc:chgData name="Annabel Holdsworth" userId="98733ffc-7ad2-42af-a89e-2521b5dc994b" providerId="ADAL" clId="{66DA1E73-24A4-40C0-8380-67A8BF7F9732}" dt="2024-10-22T11:40:26.465" v="298"/>
        <pc:sldMkLst>
          <pc:docMk/>
          <pc:sldMk cId="2496172770" sldId="260"/>
        </pc:sldMkLst>
        <pc:spChg chg="mod">
          <ac:chgData name="Annabel Holdsworth" userId="98733ffc-7ad2-42af-a89e-2521b5dc994b" providerId="ADAL" clId="{66DA1E73-24A4-40C0-8380-67A8BF7F9732}" dt="2024-10-22T11:34:38.463" v="170" actId="6549"/>
          <ac:spMkLst>
            <pc:docMk/>
            <pc:sldMk cId="2496172770" sldId="260"/>
            <ac:spMk id="3" creationId="{18E8533B-0C3D-F0EE-EC9B-1BB4B6C2CBC2}"/>
          </ac:spMkLst>
        </pc:spChg>
        <pc:picChg chg="add mod">
          <ac:chgData name="Annabel Holdsworth" userId="98733ffc-7ad2-42af-a89e-2521b5dc994b" providerId="ADAL" clId="{66DA1E73-24A4-40C0-8380-67A8BF7F9732}" dt="2024-10-22T11:40:19.721" v="288" actId="14100"/>
          <ac:picMkLst>
            <pc:docMk/>
            <pc:sldMk cId="2496172770" sldId="260"/>
            <ac:picMk id="8" creationId="{A81A026B-9E47-7E95-B643-102EF2C47EE5}"/>
          </ac:picMkLst>
        </pc:picChg>
      </pc:sldChg>
      <pc:sldChg chg="modSp mod">
        <pc:chgData name="Annabel Holdsworth" userId="98733ffc-7ad2-42af-a89e-2521b5dc994b" providerId="ADAL" clId="{66DA1E73-24A4-40C0-8380-67A8BF7F9732}" dt="2024-10-22T11:55:47.901" v="422" actId="20577"/>
        <pc:sldMkLst>
          <pc:docMk/>
          <pc:sldMk cId="2596891476" sldId="261"/>
        </pc:sldMkLst>
        <pc:spChg chg="mod">
          <ac:chgData name="Annabel Holdsworth" userId="98733ffc-7ad2-42af-a89e-2521b5dc994b" providerId="ADAL" clId="{66DA1E73-24A4-40C0-8380-67A8BF7F9732}" dt="2024-10-22T11:55:47.901" v="422" actId="20577"/>
          <ac:spMkLst>
            <pc:docMk/>
            <pc:sldMk cId="2596891476" sldId="261"/>
            <ac:spMk id="7" creationId="{5CF18A2E-497A-D11A-7F9B-8C0C4B84C226}"/>
          </ac:spMkLst>
        </pc:spChg>
      </pc:sldChg>
      <pc:sldChg chg="addSp delSp modSp mod">
        <pc:chgData name="Annabel Holdsworth" userId="98733ffc-7ad2-42af-a89e-2521b5dc994b" providerId="ADAL" clId="{66DA1E73-24A4-40C0-8380-67A8BF7F9732}" dt="2024-10-22T12:06:16.711" v="520" actId="14100"/>
        <pc:sldMkLst>
          <pc:docMk/>
          <pc:sldMk cId="3123537462" sldId="262"/>
        </pc:sldMkLst>
        <pc:picChg chg="add mod">
          <ac:chgData name="Annabel Holdsworth" userId="98733ffc-7ad2-42af-a89e-2521b5dc994b" providerId="ADAL" clId="{66DA1E73-24A4-40C0-8380-67A8BF7F9732}" dt="2024-10-22T12:05:38.193" v="514" actId="1076"/>
          <ac:picMkLst>
            <pc:docMk/>
            <pc:sldMk cId="3123537462" sldId="262"/>
            <ac:picMk id="7" creationId="{A41ADEDD-C624-81AE-A8DB-6CE51537D13A}"/>
          </ac:picMkLst>
        </pc:picChg>
        <pc:picChg chg="add mod">
          <ac:chgData name="Annabel Holdsworth" userId="98733ffc-7ad2-42af-a89e-2521b5dc994b" providerId="ADAL" clId="{66DA1E73-24A4-40C0-8380-67A8BF7F9732}" dt="2024-10-22T12:06:16.711" v="520" actId="14100"/>
          <ac:picMkLst>
            <pc:docMk/>
            <pc:sldMk cId="3123537462" sldId="262"/>
            <ac:picMk id="10" creationId="{1766C3A2-9ECB-A369-966B-59F57FE245ED}"/>
          </ac:picMkLst>
        </pc:picChg>
      </pc:sldChg>
      <pc:sldChg chg="delSp del mod">
        <pc:chgData name="Annabel Holdsworth" userId="98733ffc-7ad2-42af-a89e-2521b5dc994b" providerId="ADAL" clId="{66DA1E73-24A4-40C0-8380-67A8BF7F9732}" dt="2024-10-22T12:15:44.138" v="789" actId="47"/>
        <pc:sldMkLst>
          <pc:docMk/>
          <pc:sldMk cId="305004941" sldId="263"/>
        </pc:sldMkLst>
      </pc:sldChg>
      <pc:sldChg chg="addSp delSp modSp mod">
        <pc:chgData name="Annabel Holdsworth" userId="98733ffc-7ad2-42af-a89e-2521b5dc994b" providerId="ADAL" clId="{66DA1E73-24A4-40C0-8380-67A8BF7F9732}" dt="2024-10-22T12:15:19.169" v="787" actId="1076"/>
        <pc:sldMkLst>
          <pc:docMk/>
          <pc:sldMk cId="1375163199" sldId="268"/>
        </pc:sldMkLst>
        <pc:spChg chg="add mod">
          <ac:chgData name="Annabel Holdsworth" userId="98733ffc-7ad2-42af-a89e-2521b5dc994b" providerId="ADAL" clId="{66DA1E73-24A4-40C0-8380-67A8BF7F9732}" dt="2024-10-22T11:53:08.715" v="367" actId="20577"/>
          <ac:spMkLst>
            <pc:docMk/>
            <pc:sldMk cId="1375163199" sldId="268"/>
            <ac:spMk id="2" creationId="{1A3F93BA-8779-7AD8-7DA5-C96BCCD34922}"/>
          </ac:spMkLst>
        </pc:spChg>
        <pc:spChg chg="mod">
          <ac:chgData name="Annabel Holdsworth" userId="98733ffc-7ad2-42af-a89e-2521b5dc994b" providerId="ADAL" clId="{66DA1E73-24A4-40C0-8380-67A8BF7F9732}" dt="2024-10-22T11:53:22.140" v="418" actId="6549"/>
          <ac:spMkLst>
            <pc:docMk/>
            <pc:sldMk cId="1375163199" sldId="268"/>
            <ac:spMk id="3" creationId="{18E8533B-0C3D-F0EE-EC9B-1BB4B6C2CBC2}"/>
          </ac:spMkLst>
        </pc:spChg>
        <pc:picChg chg="add mod">
          <ac:chgData name="Annabel Holdsworth" userId="98733ffc-7ad2-42af-a89e-2521b5dc994b" providerId="ADAL" clId="{66DA1E73-24A4-40C0-8380-67A8BF7F9732}" dt="2024-10-22T12:15:19.169" v="787" actId="1076"/>
          <ac:picMkLst>
            <pc:docMk/>
            <pc:sldMk cId="1375163199" sldId="268"/>
            <ac:picMk id="10" creationId="{E07858BB-38ED-4404-023C-E77D76E9FA58}"/>
          </ac:picMkLst>
        </pc:picChg>
      </pc:sldChg>
      <pc:sldChg chg="del">
        <pc:chgData name="Annabel Holdsworth" userId="98733ffc-7ad2-42af-a89e-2521b5dc994b" providerId="ADAL" clId="{66DA1E73-24A4-40C0-8380-67A8BF7F9732}" dt="2024-10-22T11:46:40.061" v="303" actId="47"/>
        <pc:sldMkLst>
          <pc:docMk/>
          <pc:sldMk cId="2147097292" sldId="269"/>
        </pc:sldMkLst>
      </pc:sldChg>
      <pc:sldChg chg="addSp delSp modSp mod">
        <pc:chgData name="Annabel Holdsworth" userId="98733ffc-7ad2-42af-a89e-2521b5dc994b" providerId="ADAL" clId="{66DA1E73-24A4-40C0-8380-67A8BF7F9732}" dt="2024-10-22T11:47:57.902" v="308" actId="1076"/>
        <pc:sldMkLst>
          <pc:docMk/>
          <pc:sldMk cId="1650520992" sldId="270"/>
        </pc:sldMkLst>
        <pc:spChg chg="mod">
          <ac:chgData name="Annabel Holdsworth" userId="98733ffc-7ad2-42af-a89e-2521b5dc994b" providerId="ADAL" clId="{66DA1E73-24A4-40C0-8380-67A8BF7F9732}" dt="2024-10-22T11:47:57.902" v="308" actId="1076"/>
          <ac:spMkLst>
            <pc:docMk/>
            <pc:sldMk cId="1650520992" sldId="270"/>
            <ac:spMk id="8" creationId="{A54E53D5-1CBF-82E0-35F1-B1119C04EE73}"/>
          </ac:spMkLst>
        </pc:spChg>
        <pc:picChg chg="add mod">
          <ac:chgData name="Annabel Holdsworth" userId="98733ffc-7ad2-42af-a89e-2521b5dc994b" providerId="ADAL" clId="{66DA1E73-24A4-40C0-8380-67A8BF7F9732}" dt="2024-10-22T11:47:54.707" v="307" actId="1076"/>
          <ac:picMkLst>
            <pc:docMk/>
            <pc:sldMk cId="1650520992" sldId="270"/>
            <ac:picMk id="6" creationId="{50CB7757-259C-8D42-C5D8-E41083B2E8B1}"/>
          </ac:picMkLst>
        </pc:picChg>
      </pc:sldChg>
      <pc:sldChg chg="modSp add mod">
        <pc:chgData name="Annabel Holdsworth" userId="98733ffc-7ad2-42af-a89e-2521b5dc994b" providerId="ADAL" clId="{66DA1E73-24A4-40C0-8380-67A8BF7F9732}" dt="2024-10-22T11:32:53.772" v="99" actId="6549"/>
        <pc:sldMkLst>
          <pc:docMk/>
          <pc:sldMk cId="2544187970" sldId="271"/>
        </pc:sldMkLst>
        <pc:spChg chg="mod">
          <ac:chgData name="Annabel Holdsworth" userId="98733ffc-7ad2-42af-a89e-2521b5dc994b" providerId="ADAL" clId="{66DA1E73-24A4-40C0-8380-67A8BF7F9732}" dt="2024-10-22T11:32:53.772" v="99" actId="6549"/>
          <ac:spMkLst>
            <pc:docMk/>
            <pc:sldMk cId="2544187970" sldId="271"/>
            <ac:spMk id="3" creationId="{18E8533B-0C3D-F0EE-EC9B-1BB4B6C2CBC2}"/>
          </ac:spMkLst>
        </pc:spChg>
        <pc:spChg chg="mod">
          <ac:chgData name="Annabel Holdsworth" userId="98733ffc-7ad2-42af-a89e-2521b5dc994b" providerId="ADAL" clId="{66DA1E73-24A4-40C0-8380-67A8BF7F9732}" dt="2024-10-22T11:32:45.937" v="79"/>
          <ac:spMkLst>
            <pc:docMk/>
            <pc:sldMk cId="2544187970" sldId="271"/>
            <ac:spMk id="5" creationId="{FFC568D7-6E1B-A912-C365-DE6180AD9ECF}"/>
          </ac:spMkLst>
        </pc:spChg>
      </pc:sldChg>
      <pc:sldChg chg="modSp add mod">
        <pc:chgData name="Annabel Holdsworth" userId="98733ffc-7ad2-42af-a89e-2521b5dc994b" providerId="ADAL" clId="{66DA1E73-24A4-40C0-8380-67A8BF7F9732}" dt="2024-10-22T11:33:20.296" v="102"/>
        <pc:sldMkLst>
          <pc:docMk/>
          <pc:sldMk cId="1635300045" sldId="272"/>
        </pc:sldMkLst>
        <pc:spChg chg="mod">
          <ac:chgData name="Annabel Holdsworth" userId="98733ffc-7ad2-42af-a89e-2521b5dc994b" providerId="ADAL" clId="{66DA1E73-24A4-40C0-8380-67A8BF7F9732}" dt="2024-10-22T11:33:20.296" v="102"/>
          <ac:spMkLst>
            <pc:docMk/>
            <pc:sldMk cId="1635300045" sldId="272"/>
            <ac:spMk id="5" creationId="{FFC568D7-6E1B-A912-C365-DE6180AD9ECF}"/>
          </ac:spMkLst>
        </pc:spChg>
      </pc:sldChg>
      <pc:sldChg chg="addSp delSp modSp add mod">
        <pc:chgData name="Annabel Holdsworth" userId="98733ffc-7ad2-42af-a89e-2521b5dc994b" providerId="ADAL" clId="{66DA1E73-24A4-40C0-8380-67A8BF7F9732}" dt="2024-10-22T11:39:34.213" v="283" actId="1076"/>
        <pc:sldMkLst>
          <pc:docMk/>
          <pc:sldMk cId="3217334883" sldId="273"/>
        </pc:sldMkLst>
        <pc:spChg chg="mod">
          <ac:chgData name="Annabel Holdsworth" userId="98733ffc-7ad2-42af-a89e-2521b5dc994b" providerId="ADAL" clId="{66DA1E73-24A4-40C0-8380-67A8BF7F9732}" dt="2024-10-22T11:39:28.874" v="281" actId="6549"/>
          <ac:spMkLst>
            <pc:docMk/>
            <pc:sldMk cId="3217334883" sldId="273"/>
            <ac:spMk id="6" creationId="{28017486-598C-03DE-6B63-5B09F61AD247}"/>
          </ac:spMkLst>
        </pc:spChg>
        <pc:picChg chg="add mod">
          <ac:chgData name="Annabel Holdsworth" userId="98733ffc-7ad2-42af-a89e-2521b5dc994b" providerId="ADAL" clId="{66DA1E73-24A4-40C0-8380-67A8BF7F9732}" dt="2024-10-22T11:39:34.213" v="283" actId="1076"/>
          <ac:picMkLst>
            <pc:docMk/>
            <pc:sldMk cId="3217334883" sldId="273"/>
            <ac:picMk id="7" creationId="{A9C8F9C4-229B-A1B9-6146-DCFB966E76E4}"/>
          </ac:picMkLst>
        </pc:picChg>
      </pc:sldChg>
      <pc:sldChg chg="addSp delSp modSp add mod">
        <pc:chgData name="Annabel Holdsworth" userId="98733ffc-7ad2-42af-a89e-2521b5dc994b" providerId="ADAL" clId="{66DA1E73-24A4-40C0-8380-67A8BF7F9732}" dt="2024-10-22T12:06:57.899" v="554" actId="6549"/>
        <pc:sldMkLst>
          <pc:docMk/>
          <pc:sldMk cId="4348273" sldId="274"/>
        </pc:sldMkLst>
        <pc:spChg chg="mod">
          <ac:chgData name="Annabel Holdsworth" userId="98733ffc-7ad2-42af-a89e-2521b5dc994b" providerId="ADAL" clId="{66DA1E73-24A4-40C0-8380-67A8BF7F9732}" dt="2024-10-22T12:06:57.899" v="554" actId="6549"/>
          <ac:spMkLst>
            <pc:docMk/>
            <pc:sldMk cId="4348273" sldId="274"/>
            <ac:spMk id="3" creationId="{18E8533B-0C3D-F0EE-EC9B-1BB4B6C2CBC2}"/>
          </ac:spMkLst>
        </pc:spChg>
        <pc:spChg chg="mod">
          <ac:chgData name="Annabel Holdsworth" userId="98733ffc-7ad2-42af-a89e-2521b5dc994b" providerId="ADAL" clId="{66DA1E73-24A4-40C0-8380-67A8BF7F9732}" dt="2024-10-22T11:36:35.600" v="196" actId="14100"/>
          <ac:spMkLst>
            <pc:docMk/>
            <pc:sldMk cId="4348273" sldId="274"/>
            <ac:spMk id="6" creationId="{28017486-598C-03DE-6B63-5B09F61AD247}"/>
          </ac:spMkLst>
        </pc:spChg>
        <pc:picChg chg="add mod">
          <ac:chgData name="Annabel Holdsworth" userId="98733ffc-7ad2-42af-a89e-2521b5dc994b" providerId="ADAL" clId="{66DA1E73-24A4-40C0-8380-67A8BF7F9732}" dt="2024-10-22T11:42:12.521" v="302" actId="1076"/>
          <ac:picMkLst>
            <pc:docMk/>
            <pc:sldMk cId="4348273" sldId="274"/>
            <ac:picMk id="7" creationId="{D70C1FA5-3101-1862-4297-59891CD6F181}"/>
          </ac:picMkLst>
        </pc:picChg>
      </pc:sldChg>
      <pc:sldChg chg="add">
        <pc:chgData name="Annabel Holdsworth" userId="98733ffc-7ad2-42af-a89e-2521b5dc994b" providerId="ADAL" clId="{66DA1E73-24A4-40C0-8380-67A8BF7F9732}" dt="2024-10-22T11:52:23.361" v="309" actId="2890"/>
        <pc:sldMkLst>
          <pc:docMk/>
          <pc:sldMk cId="732384518" sldId="275"/>
        </pc:sldMkLst>
      </pc:sldChg>
      <pc:sldChg chg="modSp add mod">
        <pc:chgData name="Annabel Holdsworth" userId="98733ffc-7ad2-42af-a89e-2521b5dc994b" providerId="ADAL" clId="{66DA1E73-24A4-40C0-8380-67A8BF7F9732}" dt="2024-10-22T11:58:00.320" v="509" actId="20577"/>
        <pc:sldMkLst>
          <pc:docMk/>
          <pc:sldMk cId="648823479" sldId="276"/>
        </pc:sldMkLst>
        <pc:spChg chg="mod">
          <ac:chgData name="Annabel Holdsworth" userId="98733ffc-7ad2-42af-a89e-2521b5dc994b" providerId="ADAL" clId="{66DA1E73-24A4-40C0-8380-67A8BF7F9732}" dt="2024-10-22T11:58:00.320" v="509" actId="20577"/>
          <ac:spMkLst>
            <pc:docMk/>
            <pc:sldMk cId="648823479" sldId="276"/>
            <ac:spMk id="7" creationId="{5CF18A2E-497A-D11A-7F9B-8C0C4B84C226}"/>
          </ac:spMkLst>
        </pc:spChg>
        <pc:picChg chg="mod">
          <ac:chgData name="Annabel Holdsworth" userId="98733ffc-7ad2-42af-a89e-2521b5dc994b" providerId="ADAL" clId="{66DA1E73-24A4-40C0-8380-67A8BF7F9732}" dt="2024-10-22T11:56:27.031" v="445" actId="14100"/>
          <ac:picMkLst>
            <pc:docMk/>
            <pc:sldMk cId="648823479" sldId="276"/>
            <ac:picMk id="5" creationId="{74DFD3E9-B25E-CAC3-DAA6-FFFE648C4B4E}"/>
          </ac:picMkLst>
        </pc:picChg>
        <pc:picChg chg="mod">
          <ac:chgData name="Annabel Holdsworth" userId="98733ffc-7ad2-42af-a89e-2521b5dc994b" providerId="ADAL" clId="{66DA1E73-24A4-40C0-8380-67A8BF7F9732}" dt="2024-10-22T11:56:36.774" v="447" actId="1076"/>
          <ac:picMkLst>
            <pc:docMk/>
            <pc:sldMk cId="648823479" sldId="276"/>
            <ac:picMk id="8" creationId="{D582147A-7949-310A-644A-204BB36A8BA4}"/>
          </ac:picMkLst>
        </pc:picChg>
      </pc:sldChg>
      <pc:sldChg chg="addSp delSp modSp add mod">
        <pc:chgData name="Annabel Holdsworth" userId="98733ffc-7ad2-42af-a89e-2521b5dc994b" providerId="ADAL" clId="{66DA1E73-24A4-40C0-8380-67A8BF7F9732}" dt="2024-10-22T12:13:46.807" v="780" actId="14100"/>
        <pc:sldMkLst>
          <pc:docMk/>
          <pc:sldMk cId="1884987752" sldId="277"/>
        </pc:sldMkLst>
        <pc:spChg chg="mod">
          <ac:chgData name="Annabel Holdsworth" userId="98733ffc-7ad2-42af-a89e-2521b5dc994b" providerId="ADAL" clId="{66DA1E73-24A4-40C0-8380-67A8BF7F9732}" dt="2024-10-22T12:13:04.414" v="773" actId="20577"/>
          <ac:spMkLst>
            <pc:docMk/>
            <pc:sldMk cId="1884987752" sldId="277"/>
            <ac:spMk id="3" creationId="{18E8533B-0C3D-F0EE-EC9B-1BB4B6C2CBC2}"/>
          </ac:spMkLst>
        </pc:spChg>
        <pc:spChg chg="mod">
          <ac:chgData name="Annabel Holdsworth" userId="98733ffc-7ad2-42af-a89e-2521b5dc994b" providerId="ADAL" clId="{66DA1E73-24A4-40C0-8380-67A8BF7F9732}" dt="2024-10-22T12:11:51.909" v="635" actId="20577"/>
          <ac:spMkLst>
            <pc:docMk/>
            <pc:sldMk cId="1884987752" sldId="277"/>
            <ac:spMk id="7" creationId="{5CF18A2E-497A-D11A-7F9B-8C0C4B84C226}"/>
          </ac:spMkLst>
        </pc:spChg>
        <pc:picChg chg="add mod">
          <ac:chgData name="Annabel Holdsworth" userId="98733ffc-7ad2-42af-a89e-2521b5dc994b" providerId="ADAL" clId="{66DA1E73-24A4-40C0-8380-67A8BF7F9732}" dt="2024-10-22T12:13:46.807" v="780" actId="14100"/>
          <ac:picMkLst>
            <pc:docMk/>
            <pc:sldMk cId="1884987752" sldId="277"/>
            <ac:picMk id="6" creationId="{B9E63AC4-02C8-8505-F2BB-B7701AA6612B}"/>
          </ac:picMkLst>
        </pc:picChg>
      </pc:sldChg>
      <pc:sldChg chg="addSp delSp modSp add mod">
        <pc:chgData name="Annabel Holdsworth" userId="98733ffc-7ad2-42af-a89e-2521b5dc994b" providerId="ADAL" clId="{66DA1E73-24A4-40C0-8380-67A8BF7F9732}" dt="2024-10-22T12:13:41.319" v="779" actId="1076"/>
        <pc:sldMkLst>
          <pc:docMk/>
          <pc:sldMk cId="4257875991" sldId="278"/>
        </pc:sldMkLst>
        <pc:spChg chg="mod">
          <ac:chgData name="Annabel Holdsworth" userId="98733ffc-7ad2-42af-a89e-2521b5dc994b" providerId="ADAL" clId="{66DA1E73-24A4-40C0-8380-67A8BF7F9732}" dt="2024-10-22T12:13:14.276" v="777" actId="20577"/>
          <ac:spMkLst>
            <pc:docMk/>
            <pc:sldMk cId="4257875991" sldId="278"/>
            <ac:spMk id="3" creationId="{18E8533B-0C3D-F0EE-EC9B-1BB4B6C2CBC2}"/>
          </ac:spMkLst>
        </pc:spChg>
        <pc:spChg chg="mod">
          <ac:chgData name="Annabel Holdsworth" userId="98733ffc-7ad2-42af-a89e-2521b5dc994b" providerId="ADAL" clId="{66DA1E73-24A4-40C0-8380-67A8BF7F9732}" dt="2024-10-22T12:12:02.062" v="639" actId="20577"/>
          <ac:spMkLst>
            <pc:docMk/>
            <pc:sldMk cId="4257875991" sldId="278"/>
            <ac:spMk id="7" creationId="{5CF18A2E-497A-D11A-7F9B-8C0C4B84C226}"/>
          </ac:spMkLst>
        </pc:spChg>
        <pc:picChg chg="add mod">
          <ac:chgData name="Annabel Holdsworth" userId="98733ffc-7ad2-42af-a89e-2521b5dc994b" providerId="ADAL" clId="{66DA1E73-24A4-40C0-8380-67A8BF7F9732}" dt="2024-10-22T12:13:41.319" v="779" actId="1076"/>
          <ac:picMkLst>
            <pc:docMk/>
            <pc:sldMk cId="4257875991" sldId="278"/>
            <ac:picMk id="5" creationId="{256C9C5B-756E-89A6-5DF2-C7C0ACB94A18}"/>
          </ac:picMkLst>
        </pc:picChg>
      </pc:sldChg>
    </pc:docChg>
  </pc:docChgLst>
  <pc:docChgLst>
    <pc:chgData name="Annabel Holdsworth" userId="S::aholdsworth6@watschools.org.uk::98733ffc-7ad2-42af-a89e-2521b5dc994b" providerId="AD" clId="Web-{57091B55-7892-57B7-10BA-7FF57A96DF37}"/>
    <pc:docChg chg="modSld">
      <pc:chgData name="Annabel Holdsworth" userId="S::aholdsworth6@watschools.org.uk::98733ffc-7ad2-42af-a89e-2521b5dc994b" providerId="AD" clId="Web-{57091B55-7892-57B7-10BA-7FF57A96DF37}" dt="2024-10-24T11:30:58.058" v="6" actId="20577"/>
      <pc:docMkLst>
        <pc:docMk/>
      </pc:docMkLst>
      <pc:sldChg chg="modSp">
        <pc:chgData name="Annabel Holdsworth" userId="S::aholdsworth6@watschools.org.uk::98733ffc-7ad2-42af-a89e-2521b5dc994b" providerId="AD" clId="Web-{57091B55-7892-57B7-10BA-7FF57A96DF37}" dt="2024-10-24T11:30:32.948" v="1" actId="20577"/>
        <pc:sldMkLst>
          <pc:docMk/>
          <pc:sldMk cId="2754945585" sldId="256"/>
        </pc:sldMkLst>
        <pc:spChg chg="mod">
          <ac:chgData name="Annabel Holdsworth" userId="S::aholdsworth6@watschools.org.uk::98733ffc-7ad2-42af-a89e-2521b5dc994b" providerId="AD" clId="Web-{57091B55-7892-57B7-10BA-7FF57A96DF37}" dt="2024-10-24T11:30:32.948" v="1" actId="20577"/>
          <ac:spMkLst>
            <pc:docMk/>
            <pc:sldMk cId="2754945585" sldId="256"/>
            <ac:spMk id="7" creationId="{82E9F476-6F65-2718-2AE6-522B9941C4D7}"/>
          </ac:spMkLst>
        </pc:spChg>
      </pc:sldChg>
      <pc:sldChg chg="modSp">
        <pc:chgData name="Annabel Holdsworth" userId="S::aholdsworth6@watschools.org.uk::98733ffc-7ad2-42af-a89e-2521b5dc994b" providerId="AD" clId="Web-{57091B55-7892-57B7-10BA-7FF57A96DF37}" dt="2024-10-24T11:30:58.058" v="6" actId="20577"/>
        <pc:sldMkLst>
          <pc:docMk/>
          <pc:sldMk cId="2596891476" sldId="261"/>
        </pc:sldMkLst>
        <pc:spChg chg="mod">
          <ac:chgData name="Annabel Holdsworth" userId="S::aholdsworth6@watschools.org.uk::98733ffc-7ad2-42af-a89e-2521b5dc994b" providerId="AD" clId="Web-{57091B55-7892-57B7-10BA-7FF57A96DF37}" dt="2024-10-24T11:30:58.058" v="6" actId="20577"/>
          <ac:spMkLst>
            <pc:docMk/>
            <pc:sldMk cId="2596891476" sldId="261"/>
            <ac:spMk id="7" creationId="{5CF18A2E-497A-D11A-7F9B-8C0C4B84C22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686C-41F3-B011-45DE-71ECAFF944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074253-4BAF-514D-1311-29CCD3BB9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979804-495A-735A-1D8C-048E8EEEDE5F}"/>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5" name="Footer Placeholder 4">
            <a:extLst>
              <a:ext uri="{FF2B5EF4-FFF2-40B4-BE49-F238E27FC236}">
                <a16:creationId xmlns:a16="http://schemas.microsoft.com/office/drawing/2014/main" id="{1A3F32C2-25F6-9FC4-CA95-0294069C1F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75105B-2DB9-D407-5B70-BBB2530384E3}"/>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55651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E85C-B13A-E944-8558-1DDD0ED21B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023139-21FB-4D6F-3648-7F2D8D1A3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F1BF4E-CD47-67D0-F0DD-4A9427A67C8D}"/>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5" name="Footer Placeholder 4">
            <a:extLst>
              <a:ext uri="{FF2B5EF4-FFF2-40B4-BE49-F238E27FC236}">
                <a16:creationId xmlns:a16="http://schemas.microsoft.com/office/drawing/2014/main" id="{AAFAB5B8-A62D-C5B5-207C-7EEDEDB32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1746A-76E2-F5DF-6649-FC62C83535E4}"/>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9783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19E10-93FF-8C53-576D-D73B72C07C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2DF398-159A-1B9C-791F-0C910226B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0945E-2B16-CEEE-8DF8-398203992E96}"/>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5" name="Footer Placeholder 4">
            <a:extLst>
              <a:ext uri="{FF2B5EF4-FFF2-40B4-BE49-F238E27FC236}">
                <a16:creationId xmlns:a16="http://schemas.microsoft.com/office/drawing/2014/main" id="{186AFCBD-D05C-6021-4744-A31EAF95C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760B1-0615-6045-7DFC-CBD64494026F}"/>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5399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DBF5-B961-EC76-25A6-F179F8F520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1D63E-6095-A182-D719-BA4B46C52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A4D47-A88F-8FDA-0532-1F17A4274E04}"/>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5" name="Footer Placeholder 4">
            <a:extLst>
              <a:ext uri="{FF2B5EF4-FFF2-40B4-BE49-F238E27FC236}">
                <a16:creationId xmlns:a16="http://schemas.microsoft.com/office/drawing/2014/main" id="{133BE7FE-F8EA-A0C4-E272-AD9CD611C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90DF7-828F-A930-E77D-2B412D683E2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23186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3D3D-FDB1-CF1D-623C-C24026E86F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FC2782-6E0A-F808-642C-805CAA3F4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8B04B-B8F8-7E3E-DAE3-44AB5AF998C4}"/>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5" name="Footer Placeholder 4">
            <a:extLst>
              <a:ext uri="{FF2B5EF4-FFF2-40B4-BE49-F238E27FC236}">
                <a16:creationId xmlns:a16="http://schemas.microsoft.com/office/drawing/2014/main" id="{C070AD6F-E6AF-348C-861D-17721A233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1B03FA-33B3-B368-9053-125367B240A7}"/>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41692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ACE5-1BD0-EC2B-651A-246D129B90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B78CB5-00C6-9EF8-3D90-C01A0B5B6F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56059D-4E9C-7515-7A85-457794FD26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138DD7-9B53-6FF8-FC6B-2782444F8BDC}"/>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6" name="Footer Placeholder 5">
            <a:extLst>
              <a:ext uri="{FF2B5EF4-FFF2-40B4-BE49-F238E27FC236}">
                <a16:creationId xmlns:a16="http://schemas.microsoft.com/office/drawing/2014/main" id="{775703D7-9347-85AA-EEB7-136421EF89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74D558-16B6-41A1-9F37-D594B342DA7E}"/>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6102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34BC-773C-8D63-9CBD-C932F384AF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FA0316-4423-EAD0-00C9-52971B43D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05546A-08B3-56BE-3AE7-6007240C43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0DE1E1-885A-912E-EEA4-CAFE23842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DDB91-1B9E-BDEA-9DE2-4121F4642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19138A-7556-9D2F-368D-BA912F233BDD}"/>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8" name="Footer Placeholder 7">
            <a:extLst>
              <a:ext uri="{FF2B5EF4-FFF2-40B4-BE49-F238E27FC236}">
                <a16:creationId xmlns:a16="http://schemas.microsoft.com/office/drawing/2014/main" id="{B36CAD85-73D7-1C06-2549-2081FEE9FB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0BC6DC-F5F8-2CBD-CFA9-5E7B1656F493}"/>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60227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362A-18C7-6371-D611-7215A5F841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08DC5-0946-E725-76DC-975677F7F75B}"/>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4" name="Footer Placeholder 3">
            <a:extLst>
              <a:ext uri="{FF2B5EF4-FFF2-40B4-BE49-F238E27FC236}">
                <a16:creationId xmlns:a16="http://schemas.microsoft.com/office/drawing/2014/main" id="{4D4EEC6C-898F-7A80-E5DF-B69528D69C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2C197B-DF0F-2D3D-1674-8EF128C8C4F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280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C5950-74F6-903F-0611-63206F975A0C}"/>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3" name="Footer Placeholder 2">
            <a:extLst>
              <a:ext uri="{FF2B5EF4-FFF2-40B4-BE49-F238E27FC236}">
                <a16:creationId xmlns:a16="http://schemas.microsoft.com/office/drawing/2014/main" id="{70E959BC-01EA-191C-B106-9BDC866308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DB22B4-0BA6-1FAA-1F30-35974EE5B1E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32720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88E2-60F5-0698-6440-1EEE122AA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BE3274-E268-0E74-7224-A6551B27A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5103BC-79AD-18AF-DBE4-1D69FD3FA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3E91F-FEC4-B5D7-D21A-C6E89E79C44D}"/>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6" name="Footer Placeholder 5">
            <a:extLst>
              <a:ext uri="{FF2B5EF4-FFF2-40B4-BE49-F238E27FC236}">
                <a16:creationId xmlns:a16="http://schemas.microsoft.com/office/drawing/2014/main" id="{AC5678D9-1830-E895-8A32-46FE418830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4CD8AD-5987-7690-4CA8-631BB06B6AB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934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E13C-5467-131D-708E-229B5802F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F98D16-2134-D185-E80A-B8D5DF4DD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F84850-1526-2025-59FF-BB4E018DB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4462A-0F09-D24A-F6F7-D92A26A9F85E}"/>
              </a:ext>
            </a:extLst>
          </p:cNvPr>
          <p:cNvSpPr>
            <a:spLocks noGrp="1"/>
          </p:cNvSpPr>
          <p:nvPr>
            <p:ph type="dt" sz="half" idx="10"/>
          </p:nvPr>
        </p:nvSpPr>
        <p:spPr/>
        <p:txBody>
          <a:bodyPr/>
          <a:lstStyle/>
          <a:p>
            <a:fld id="{4BEED359-E0AC-489E-9A00-1444A0AD1B7D}" type="datetimeFigureOut">
              <a:rPr lang="en-GB" smtClean="0"/>
              <a:t>24/10/2024</a:t>
            </a:fld>
            <a:endParaRPr lang="en-GB"/>
          </a:p>
        </p:txBody>
      </p:sp>
      <p:sp>
        <p:nvSpPr>
          <p:cNvPr id="6" name="Footer Placeholder 5">
            <a:extLst>
              <a:ext uri="{FF2B5EF4-FFF2-40B4-BE49-F238E27FC236}">
                <a16:creationId xmlns:a16="http://schemas.microsoft.com/office/drawing/2014/main" id="{6CEFF924-4BE3-FB37-D916-2C82F48CE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EACBAE-83A1-6914-091C-DF3B095297AE}"/>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8707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3B9E19-0C22-14E5-0847-733F2B9D9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B84DB3-3C52-B661-BAD7-ED4D8F95F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4C5EFD-D6C7-778E-9643-80D738F9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ED359-E0AC-489E-9A00-1444A0AD1B7D}" type="datetimeFigureOut">
              <a:rPr lang="en-GB" smtClean="0"/>
              <a:t>24/10/2024</a:t>
            </a:fld>
            <a:endParaRPr lang="en-GB"/>
          </a:p>
        </p:txBody>
      </p:sp>
      <p:sp>
        <p:nvSpPr>
          <p:cNvPr id="5" name="Footer Placeholder 4">
            <a:extLst>
              <a:ext uri="{FF2B5EF4-FFF2-40B4-BE49-F238E27FC236}">
                <a16:creationId xmlns:a16="http://schemas.microsoft.com/office/drawing/2014/main" id="{FA95C972-7157-C80C-30D0-A43563AFC9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333D2-18A0-9AF8-CC89-50906735C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795A6-16C7-4707-AD4C-43AF7A7AE43C}" type="slidenum">
              <a:rPr lang="en-GB" smtClean="0"/>
              <a:t>‹#›</a:t>
            </a:fld>
            <a:endParaRPr lang="en-GB"/>
          </a:p>
        </p:txBody>
      </p:sp>
    </p:spTree>
    <p:extLst>
      <p:ext uri="{BB962C8B-B14F-4D97-AF65-F5344CB8AC3E}">
        <p14:creationId xmlns:p14="http://schemas.microsoft.com/office/powerpoint/2010/main" val="176089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honicsplay.co.uk/"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C7C0F361-2C25-D905-E93B-86A6F7B20C50}"/>
              </a:ext>
            </a:extLst>
          </p:cNvPr>
          <p:cNvSpPr/>
          <p:nvPr/>
        </p:nvSpPr>
        <p:spPr>
          <a:xfrm>
            <a:off x="1696069" y="1492941"/>
            <a:ext cx="10495931" cy="4035329"/>
          </a:xfrm>
          <a:prstGeom prst="rect">
            <a:avLst/>
          </a:prstGeom>
          <a:solidFill>
            <a:srgbClr val="6B948C">
              <a:alpha val="84706"/>
            </a:srgbClr>
          </a:solidFill>
        </p:spPr>
        <p:txBody>
          <a:bodyPr/>
          <a:lstStyle/>
          <a:p>
            <a:endParaRPr lang="en-GB"/>
          </a:p>
        </p:txBody>
      </p:sp>
      <p:sp>
        <p:nvSpPr>
          <p:cNvPr id="5" name="AutoShape 3">
            <a:extLst>
              <a:ext uri="{FF2B5EF4-FFF2-40B4-BE49-F238E27FC236}">
                <a16:creationId xmlns:a16="http://schemas.microsoft.com/office/drawing/2014/main" id="{937A9494-ABB0-201A-896F-F8D420C097D2}"/>
              </a:ext>
            </a:extLst>
          </p:cNvPr>
          <p:cNvSpPr/>
          <p:nvPr/>
        </p:nvSpPr>
        <p:spPr>
          <a:xfrm>
            <a:off x="847726" y="3830164"/>
            <a:ext cx="13827" cy="3027836"/>
          </a:xfrm>
          <a:prstGeom prst="rect">
            <a:avLst/>
          </a:prstGeom>
          <a:solidFill>
            <a:srgbClr val="50606D"/>
          </a:solidFill>
        </p:spPr>
        <p:txBody>
          <a:bodyPr/>
          <a:lstStyle/>
          <a:p>
            <a:endParaRPr lang="en-GB"/>
          </a:p>
        </p:txBody>
      </p:sp>
      <p:sp>
        <p:nvSpPr>
          <p:cNvPr id="6" name="TextBox 7">
            <a:extLst>
              <a:ext uri="{FF2B5EF4-FFF2-40B4-BE49-F238E27FC236}">
                <a16:creationId xmlns:a16="http://schemas.microsoft.com/office/drawing/2014/main" id="{477A9E62-75EE-EBCE-16B5-2AE3114227C3}"/>
              </a:ext>
            </a:extLst>
          </p:cNvPr>
          <p:cNvSpPr txBox="1"/>
          <p:nvPr/>
        </p:nvSpPr>
        <p:spPr>
          <a:xfrm>
            <a:off x="5842001" y="2462584"/>
            <a:ext cx="5966272" cy="2976392"/>
          </a:xfrm>
          <a:prstGeom prst="rect">
            <a:avLst/>
          </a:prstGeom>
        </p:spPr>
        <p:txBody>
          <a:bodyPr wrap="square" lIns="0" tIns="0" rIns="0" bIns="0" rtlCol="0" anchor="t">
            <a:spAutoFit/>
          </a:bodyPr>
          <a:lstStyle/>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Parent Workshop – </a:t>
            </a:r>
          </a:p>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Phonics in </a:t>
            </a:r>
          </a:p>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year 1</a:t>
            </a:r>
          </a:p>
        </p:txBody>
      </p:sp>
      <p:sp>
        <p:nvSpPr>
          <p:cNvPr id="7" name="TextBox 9">
            <a:extLst>
              <a:ext uri="{FF2B5EF4-FFF2-40B4-BE49-F238E27FC236}">
                <a16:creationId xmlns:a16="http://schemas.microsoft.com/office/drawing/2014/main" id="{82E9F476-6F65-2718-2AE6-522B9941C4D7}"/>
              </a:ext>
            </a:extLst>
          </p:cNvPr>
          <p:cNvSpPr txBox="1"/>
          <p:nvPr/>
        </p:nvSpPr>
        <p:spPr>
          <a:xfrm rot="-5400000">
            <a:off x="-1383071" y="2450661"/>
            <a:ext cx="4461591" cy="322268"/>
          </a:xfrm>
          <a:prstGeom prst="rect">
            <a:avLst/>
          </a:prstGeom>
        </p:spPr>
        <p:txBody>
          <a:bodyPr wrap="square" lIns="0" tIns="0" rIns="0" bIns="0" rtlCol="0" anchor="t">
            <a:spAutoFit/>
          </a:bodyPr>
          <a:lstStyle/>
          <a:p>
            <a:pPr algn="r">
              <a:lnSpc>
                <a:spcPts val="2560"/>
              </a:lnSpc>
            </a:pPr>
            <a:r>
              <a:rPr lang="en-US" sz="2100" spc="235" dirty="0">
                <a:solidFill>
                  <a:srgbClr val="4F5256"/>
                </a:solidFill>
                <a:latin typeface="Montserrat Classic"/>
              </a:rPr>
              <a:t>Thursday 24</a:t>
            </a:r>
            <a:r>
              <a:rPr lang="en-US" sz="2100" spc="235" baseline="30000" dirty="0">
                <a:solidFill>
                  <a:srgbClr val="4F5256"/>
                </a:solidFill>
                <a:latin typeface="Montserrat Classic"/>
              </a:rPr>
              <a:t>th</a:t>
            </a:r>
            <a:r>
              <a:rPr lang="en-US" sz="2100" spc="235" dirty="0">
                <a:solidFill>
                  <a:srgbClr val="4F5256"/>
                </a:solidFill>
                <a:latin typeface="Montserrat Classic"/>
              </a:rPr>
              <a:t> October 2024</a:t>
            </a:r>
          </a:p>
        </p:txBody>
      </p:sp>
      <p:pic>
        <p:nvPicPr>
          <p:cNvPr id="8" name="Picture 7" descr="A logo with white text&#10;&#10;Description automatically generated">
            <a:extLst>
              <a:ext uri="{FF2B5EF4-FFF2-40B4-BE49-F238E27FC236}">
                <a16:creationId xmlns:a16="http://schemas.microsoft.com/office/drawing/2014/main" id="{2EAA1B83-D1FC-790C-CDA7-3614B7728D60}"/>
              </a:ext>
            </a:extLst>
          </p:cNvPr>
          <p:cNvPicPr>
            <a:picLocks noChangeAspect="1"/>
          </p:cNvPicPr>
          <p:nvPr/>
        </p:nvPicPr>
        <p:blipFill>
          <a:blip r:embed="rId2"/>
          <a:stretch>
            <a:fillRect/>
          </a:stretch>
        </p:blipFill>
        <p:spPr>
          <a:xfrm>
            <a:off x="10259298" y="90889"/>
            <a:ext cx="1933575" cy="1095375"/>
          </a:xfrm>
          <a:prstGeom prst="rect">
            <a:avLst/>
          </a:prstGeom>
        </p:spPr>
      </p:pic>
      <p:pic>
        <p:nvPicPr>
          <p:cNvPr id="11" name="Picture 10">
            <a:extLst>
              <a:ext uri="{FF2B5EF4-FFF2-40B4-BE49-F238E27FC236}">
                <a16:creationId xmlns:a16="http://schemas.microsoft.com/office/drawing/2014/main" id="{2F4881AC-F438-E058-026B-641A72A20C6D}"/>
              </a:ext>
            </a:extLst>
          </p:cNvPr>
          <p:cNvPicPr>
            <a:picLocks noChangeAspect="1"/>
          </p:cNvPicPr>
          <p:nvPr/>
        </p:nvPicPr>
        <p:blipFill>
          <a:blip r:embed="rId3"/>
          <a:stretch>
            <a:fillRect/>
          </a:stretch>
        </p:blipFill>
        <p:spPr>
          <a:xfrm>
            <a:off x="3117807" y="2462584"/>
            <a:ext cx="2036984" cy="1822027"/>
          </a:xfrm>
          <a:prstGeom prst="rect">
            <a:avLst/>
          </a:prstGeom>
        </p:spPr>
      </p:pic>
    </p:spTree>
    <p:extLst>
      <p:ext uri="{BB962C8B-B14F-4D97-AF65-F5344CB8AC3E}">
        <p14:creationId xmlns:p14="http://schemas.microsoft.com/office/powerpoint/2010/main" val="275494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Year One Phonics Screening Test</a:t>
            </a: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7" name="TextBox 6">
            <a:extLst>
              <a:ext uri="{FF2B5EF4-FFF2-40B4-BE49-F238E27FC236}">
                <a16:creationId xmlns:a16="http://schemas.microsoft.com/office/drawing/2014/main" id="{5CF18A2E-497A-D11A-7F9B-8C0C4B84C226}"/>
              </a:ext>
            </a:extLst>
          </p:cNvPr>
          <p:cNvSpPr txBox="1"/>
          <p:nvPr/>
        </p:nvSpPr>
        <p:spPr>
          <a:xfrm>
            <a:off x="746450" y="1797784"/>
            <a:ext cx="11178072" cy="1323439"/>
          </a:xfrm>
          <a:prstGeom prst="rect">
            <a:avLst/>
          </a:prstGeom>
          <a:noFill/>
        </p:spPr>
        <p:txBody>
          <a:bodyPr wrap="square" lIns="91440" tIns="45720" rIns="91440" bIns="45720" anchor="t">
            <a:spAutoFit/>
          </a:bodyPr>
          <a:lstStyle/>
          <a:p>
            <a:r>
              <a:rPr lang="en-GB" sz="2000" dirty="0">
                <a:latin typeface="ISHALinkpen Join" panose="03050602040000000000" pitchFamily="66" charset="0"/>
                <a:ea typeface="ISHALinkpen Join" panose="03050602040000000000" pitchFamily="66" charset="0"/>
              </a:rPr>
              <a:t>The Year 1 Phonics Test</a:t>
            </a:r>
          </a:p>
          <a:p>
            <a:r>
              <a:rPr lang="en-GB" sz="2000" dirty="0">
                <a:latin typeface="ISHALinkpen Join"/>
                <a:ea typeface="ISHALinkpen Join" panose="03050602040000000000" pitchFamily="66" charset="0"/>
              </a:rPr>
              <a:t>Focuses on your child reading real and rubbish / alien words by sounding out and blending.</a:t>
            </a:r>
          </a:p>
          <a:p>
            <a:endParaRPr lang="en-GB" sz="2000" dirty="0">
              <a:latin typeface="ISHALinkpen Join" panose="03050602040000000000" pitchFamily="66" charset="0"/>
              <a:ea typeface="ISHALinkpen Join" panose="03050602040000000000" pitchFamily="66" charset="0"/>
            </a:endParaRPr>
          </a:p>
          <a:p>
            <a:r>
              <a:rPr lang="en-GB" sz="2000" dirty="0">
                <a:latin typeface="ISHALinkpen Join" panose="03050602040000000000" pitchFamily="66" charset="0"/>
                <a:ea typeface="ISHALinkpen Join" panose="03050602040000000000" pitchFamily="66" charset="0"/>
              </a:rPr>
              <a:t>Example – fuel - children said fool, bowl - children said bowel.</a:t>
            </a:r>
          </a:p>
        </p:txBody>
      </p:sp>
      <p:pic>
        <p:nvPicPr>
          <p:cNvPr id="5" name="Picture 4">
            <a:extLst>
              <a:ext uri="{FF2B5EF4-FFF2-40B4-BE49-F238E27FC236}">
                <a16:creationId xmlns:a16="http://schemas.microsoft.com/office/drawing/2014/main" id="{74DFD3E9-B25E-CAC3-DAA6-FFFE648C4B4E}"/>
              </a:ext>
            </a:extLst>
          </p:cNvPr>
          <p:cNvPicPr>
            <a:picLocks noChangeAspect="1"/>
          </p:cNvPicPr>
          <p:nvPr/>
        </p:nvPicPr>
        <p:blipFill>
          <a:blip r:embed="rId3"/>
          <a:stretch>
            <a:fillRect/>
          </a:stretch>
        </p:blipFill>
        <p:spPr>
          <a:xfrm>
            <a:off x="5926358" y="3659728"/>
            <a:ext cx="2425369" cy="2985069"/>
          </a:xfrm>
          <a:prstGeom prst="rect">
            <a:avLst/>
          </a:prstGeom>
        </p:spPr>
      </p:pic>
      <p:pic>
        <p:nvPicPr>
          <p:cNvPr id="8" name="Picture 7">
            <a:extLst>
              <a:ext uri="{FF2B5EF4-FFF2-40B4-BE49-F238E27FC236}">
                <a16:creationId xmlns:a16="http://schemas.microsoft.com/office/drawing/2014/main" id="{D582147A-7949-310A-644A-204BB36A8BA4}"/>
              </a:ext>
            </a:extLst>
          </p:cNvPr>
          <p:cNvPicPr>
            <a:picLocks noChangeAspect="1"/>
          </p:cNvPicPr>
          <p:nvPr/>
        </p:nvPicPr>
        <p:blipFill>
          <a:blip r:embed="rId4"/>
          <a:stretch>
            <a:fillRect/>
          </a:stretch>
        </p:blipFill>
        <p:spPr>
          <a:xfrm>
            <a:off x="2790443" y="3634675"/>
            <a:ext cx="2425369" cy="3035176"/>
          </a:xfrm>
          <a:prstGeom prst="rect">
            <a:avLst/>
          </a:prstGeom>
        </p:spPr>
      </p:pic>
    </p:spTree>
    <p:extLst>
      <p:ext uri="{BB962C8B-B14F-4D97-AF65-F5344CB8AC3E}">
        <p14:creationId xmlns:p14="http://schemas.microsoft.com/office/powerpoint/2010/main" val="259689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Year One Phonics Screening Test</a:t>
            </a: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7" name="TextBox 6">
            <a:extLst>
              <a:ext uri="{FF2B5EF4-FFF2-40B4-BE49-F238E27FC236}">
                <a16:creationId xmlns:a16="http://schemas.microsoft.com/office/drawing/2014/main" id="{5CF18A2E-497A-D11A-7F9B-8C0C4B84C226}"/>
              </a:ext>
            </a:extLst>
          </p:cNvPr>
          <p:cNvSpPr txBox="1"/>
          <p:nvPr/>
        </p:nvSpPr>
        <p:spPr>
          <a:xfrm>
            <a:off x="746450" y="1797784"/>
            <a:ext cx="11178072" cy="1938992"/>
          </a:xfrm>
          <a:prstGeom prst="rect">
            <a:avLst/>
          </a:prstGeom>
          <a:noFill/>
        </p:spPr>
        <p:txBody>
          <a:bodyPr wrap="square">
            <a:spAutoFit/>
          </a:bodyPr>
          <a:lstStyle/>
          <a:p>
            <a:r>
              <a:rPr lang="en-GB" sz="2000" dirty="0">
                <a:latin typeface="ISHALinkpen Join" panose="03050602040000000000" pitchFamily="66" charset="0"/>
                <a:ea typeface="ISHALinkpen Join" panose="03050602040000000000" pitchFamily="66" charset="0"/>
              </a:rPr>
              <a:t>YEAR 1 PHONICS SCREENING CHECK will be in June 2025.</a:t>
            </a:r>
          </a:p>
          <a:p>
            <a:r>
              <a:rPr lang="en-GB" sz="2000" dirty="0">
                <a:latin typeface="ISHALinkpen Join" panose="03050602040000000000" pitchFamily="66" charset="0"/>
                <a:ea typeface="ISHALinkpen Join" panose="03050602040000000000" pitchFamily="66" charset="0"/>
              </a:rPr>
              <a:t>Set by the government and is Statutory.</a:t>
            </a:r>
          </a:p>
          <a:p>
            <a:r>
              <a:rPr lang="en-GB" sz="2000" dirty="0">
                <a:latin typeface="ISHALinkpen Join" panose="03050602040000000000" pitchFamily="66" charset="0"/>
                <a:ea typeface="ISHALinkpen Join" panose="03050602040000000000" pitchFamily="66" charset="0"/>
              </a:rPr>
              <a:t>40 words to read.  20 real, 20 nonsense/alien</a:t>
            </a:r>
          </a:p>
          <a:p>
            <a:r>
              <a:rPr lang="en-GB" sz="2000" dirty="0">
                <a:latin typeface="ISHALinkpen Join" panose="03050602040000000000" pitchFamily="66" charset="0"/>
                <a:ea typeface="ISHALinkpen Join" panose="03050602040000000000" pitchFamily="66" charset="0"/>
              </a:rPr>
              <a:t>Words to be read by pure sounding out and blending</a:t>
            </a:r>
          </a:p>
          <a:p>
            <a:r>
              <a:rPr lang="en-GB" sz="2000" dirty="0">
                <a:latin typeface="ISHALinkpen Join" panose="03050602040000000000" pitchFamily="66" charset="0"/>
                <a:ea typeface="ISHALinkpen Join" panose="03050602040000000000" pitchFamily="66" charset="0"/>
              </a:rPr>
              <a:t>Those who do not achieve the desired pass mark (last year was 36)will need additional support in Year 2.</a:t>
            </a:r>
          </a:p>
        </p:txBody>
      </p:sp>
      <p:pic>
        <p:nvPicPr>
          <p:cNvPr id="5" name="Picture 4">
            <a:extLst>
              <a:ext uri="{FF2B5EF4-FFF2-40B4-BE49-F238E27FC236}">
                <a16:creationId xmlns:a16="http://schemas.microsoft.com/office/drawing/2014/main" id="{74DFD3E9-B25E-CAC3-DAA6-FFFE648C4B4E}"/>
              </a:ext>
            </a:extLst>
          </p:cNvPr>
          <p:cNvPicPr>
            <a:picLocks noChangeAspect="1"/>
          </p:cNvPicPr>
          <p:nvPr/>
        </p:nvPicPr>
        <p:blipFill>
          <a:blip r:embed="rId3"/>
          <a:stretch>
            <a:fillRect/>
          </a:stretch>
        </p:blipFill>
        <p:spPr>
          <a:xfrm>
            <a:off x="5926358" y="4630495"/>
            <a:ext cx="1636621" cy="2014302"/>
          </a:xfrm>
          <a:prstGeom prst="rect">
            <a:avLst/>
          </a:prstGeom>
        </p:spPr>
      </p:pic>
      <p:pic>
        <p:nvPicPr>
          <p:cNvPr id="8" name="Picture 7">
            <a:extLst>
              <a:ext uri="{FF2B5EF4-FFF2-40B4-BE49-F238E27FC236}">
                <a16:creationId xmlns:a16="http://schemas.microsoft.com/office/drawing/2014/main" id="{D582147A-7949-310A-644A-204BB36A8BA4}"/>
              </a:ext>
            </a:extLst>
          </p:cNvPr>
          <p:cNvPicPr>
            <a:picLocks noChangeAspect="1"/>
          </p:cNvPicPr>
          <p:nvPr/>
        </p:nvPicPr>
        <p:blipFill>
          <a:blip r:embed="rId4"/>
          <a:stretch>
            <a:fillRect/>
          </a:stretch>
        </p:blipFill>
        <p:spPr>
          <a:xfrm>
            <a:off x="3695512" y="4638135"/>
            <a:ext cx="1636621" cy="2048114"/>
          </a:xfrm>
          <a:prstGeom prst="rect">
            <a:avLst/>
          </a:prstGeom>
        </p:spPr>
      </p:pic>
    </p:spTree>
    <p:extLst>
      <p:ext uri="{BB962C8B-B14F-4D97-AF65-F5344CB8AC3E}">
        <p14:creationId xmlns:p14="http://schemas.microsoft.com/office/powerpoint/2010/main" val="64882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The National Curriculum – </a:t>
            </a:r>
          </a:p>
          <a:p>
            <a:pPr algn="ctr"/>
            <a:r>
              <a:rPr lang="en-GB" sz="3600" dirty="0">
                <a:solidFill>
                  <a:schemeClr val="bg1"/>
                </a:solidFill>
                <a:latin typeface="ISHALinkpen Join" panose="03050602040000000000" pitchFamily="66" charset="0"/>
                <a:ea typeface="ISHALinkpen Join" panose="03050602040000000000" pitchFamily="66" charset="0"/>
              </a:rPr>
              <a:t>word reading</a:t>
            </a: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7" name="TextBox 6">
            <a:extLst>
              <a:ext uri="{FF2B5EF4-FFF2-40B4-BE49-F238E27FC236}">
                <a16:creationId xmlns:a16="http://schemas.microsoft.com/office/drawing/2014/main" id="{5CF18A2E-497A-D11A-7F9B-8C0C4B84C226}"/>
              </a:ext>
            </a:extLst>
          </p:cNvPr>
          <p:cNvSpPr txBox="1"/>
          <p:nvPr/>
        </p:nvSpPr>
        <p:spPr>
          <a:xfrm>
            <a:off x="746450" y="1797784"/>
            <a:ext cx="11178072" cy="400110"/>
          </a:xfrm>
          <a:prstGeom prst="rect">
            <a:avLst/>
          </a:prstGeom>
          <a:noFill/>
        </p:spPr>
        <p:txBody>
          <a:bodyPr wrap="square">
            <a:spAutoFit/>
          </a:bodyPr>
          <a:lstStyle/>
          <a:p>
            <a:r>
              <a:rPr lang="en-GB" sz="2000" dirty="0">
                <a:latin typeface="ISHALinkpen Join" panose="03050602040000000000" pitchFamily="66" charset="0"/>
                <a:ea typeface="ISHALinkpen Join" panose="03050602040000000000" pitchFamily="66" charset="0"/>
              </a:rPr>
              <a:t>YEAR 1</a:t>
            </a:r>
          </a:p>
        </p:txBody>
      </p:sp>
      <p:pic>
        <p:nvPicPr>
          <p:cNvPr id="6" name="Picture 5">
            <a:extLst>
              <a:ext uri="{FF2B5EF4-FFF2-40B4-BE49-F238E27FC236}">
                <a16:creationId xmlns:a16="http://schemas.microsoft.com/office/drawing/2014/main" id="{B9E63AC4-02C8-8505-F2BB-B7701AA6612B}"/>
              </a:ext>
            </a:extLst>
          </p:cNvPr>
          <p:cNvPicPr>
            <a:picLocks noChangeAspect="1"/>
          </p:cNvPicPr>
          <p:nvPr/>
        </p:nvPicPr>
        <p:blipFill>
          <a:blip r:embed="rId3"/>
          <a:stretch>
            <a:fillRect/>
          </a:stretch>
        </p:blipFill>
        <p:spPr>
          <a:xfrm>
            <a:off x="3085494" y="2184459"/>
            <a:ext cx="6217126" cy="4349262"/>
          </a:xfrm>
          <a:prstGeom prst="rect">
            <a:avLst/>
          </a:prstGeom>
        </p:spPr>
      </p:pic>
    </p:spTree>
    <p:extLst>
      <p:ext uri="{BB962C8B-B14F-4D97-AF65-F5344CB8AC3E}">
        <p14:creationId xmlns:p14="http://schemas.microsoft.com/office/powerpoint/2010/main" val="188498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The National Curriculum – </a:t>
            </a:r>
          </a:p>
          <a:p>
            <a:pPr algn="ctr"/>
            <a:r>
              <a:rPr lang="en-GB" sz="3600" dirty="0">
                <a:solidFill>
                  <a:schemeClr val="bg1"/>
                </a:solidFill>
                <a:latin typeface="ISHALinkpen Join" panose="03050602040000000000" pitchFamily="66" charset="0"/>
                <a:ea typeface="ISHALinkpen Join" panose="03050602040000000000" pitchFamily="66" charset="0"/>
              </a:rPr>
              <a:t>reading comprehension</a:t>
            </a: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7" name="TextBox 6">
            <a:extLst>
              <a:ext uri="{FF2B5EF4-FFF2-40B4-BE49-F238E27FC236}">
                <a16:creationId xmlns:a16="http://schemas.microsoft.com/office/drawing/2014/main" id="{5CF18A2E-497A-D11A-7F9B-8C0C4B84C226}"/>
              </a:ext>
            </a:extLst>
          </p:cNvPr>
          <p:cNvSpPr txBox="1"/>
          <p:nvPr/>
        </p:nvSpPr>
        <p:spPr>
          <a:xfrm>
            <a:off x="746450" y="1797784"/>
            <a:ext cx="11178072" cy="400110"/>
          </a:xfrm>
          <a:prstGeom prst="rect">
            <a:avLst/>
          </a:prstGeom>
          <a:noFill/>
        </p:spPr>
        <p:txBody>
          <a:bodyPr wrap="square">
            <a:spAutoFit/>
          </a:bodyPr>
          <a:lstStyle/>
          <a:p>
            <a:r>
              <a:rPr lang="en-GB" sz="2000" dirty="0">
                <a:latin typeface="ISHALinkpen Join" panose="03050602040000000000" pitchFamily="66" charset="0"/>
                <a:ea typeface="ISHALinkpen Join" panose="03050602040000000000" pitchFamily="66" charset="0"/>
              </a:rPr>
              <a:t>YEAR 1</a:t>
            </a:r>
          </a:p>
        </p:txBody>
      </p:sp>
      <p:pic>
        <p:nvPicPr>
          <p:cNvPr id="5" name="Picture 4">
            <a:extLst>
              <a:ext uri="{FF2B5EF4-FFF2-40B4-BE49-F238E27FC236}">
                <a16:creationId xmlns:a16="http://schemas.microsoft.com/office/drawing/2014/main" id="{256C9C5B-756E-89A6-5DF2-C7C0ACB94A18}"/>
              </a:ext>
            </a:extLst>
          </p:cNvPr>
          <p:cNvPicPr>
            <a:picLocks noChangeAspect="1"/>
          </p:cNvPicPr>
          <p:nvPr/>
        </p:nvPicPr>
        <p:blipFill>
          <a:blip r:embed="rId3"/>
          <a:stretch>
            <a:fillRect/>
          </a:stretch>
        </p:blipFill>
        <p:spPr>
          <a:xfrm>
            <a:off x="3409372" y="2057935"/>
            <a:ext cx="4820228" cy="4391763"/>
          </a:xfrm>
          <a:prstGeom prst="rect">
            <a:avLst/>
          </a:prstGeom>
        </p:spPr>
      </p:pic>
    </p:spTree>
    <p:extLst>
      <p:ext uri="{BB962C8B-B14F-4D97-AF65-F5344CB8AC3E}">
        <p14:creationId xmlns:p14="http://schemas.microsoft.com/office/powerpoint/2010/main" val="425787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81487-79CA-6CCC-191F-4FF0F57F335B}"/>
            </a:ext>
          </a:extLst>
        </p:cNvPr>
        <p:cNvGrpSpPr/>
        <p:nvPr/>
      </p:nvGrpSpPr>
      <p:grpSpPr>
        <a:xfrm>
          <a:off x="0" y="0"/>
          <a:ext cx="0" cy="0"/>
          <a:chOff x="0" y="0"/>
          <a:chExt cx="0" cy="0"/>
        </a:xfrm>
      </p:grpSpPr>
      <p:sp>
        <p:nvSpPr>
          <p:cNvPr id="3" name="AutoShape 2">
            <a:extLst>
              <a:ext uri="{FF2B5EF4-FFF2-40B4-BE49-F238E27FC236}">
                <a16:creationId xmlns:a16="http://schemas.microsoft.com/office/drawing/2014/main" id="{062D6930-AF90-7D41-E396-46942B3CD255}"/>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Recommended Resource</a:t>
            </a:r>
          </a:p>
        </p:txBody>
      </p:sp>
      <p:pic>
        <p:nvPicPr>
          <p:cNvPr id="4" name="Picture 3">
            <a:extLst>
              <a:ext uri="{FF2B5EF4-FFF2-40B4-BE49-F238E27FC236}">
                <a16:creationId xmlns:a16="http://schemas.microsoft.com/office/drawing/2014/main" id="{4A4BB4E7-7EC3-1B65-5913-8BF1F8FCBA5C}"/>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7" name="TextBox 6">
            <a:extLst>
              <a:ext uri="{FF2B5EF4-FFF2-40B4-BE49-F238E27FC236}">
                <a16:creationId xmlns:a16="http://schemas.microsoft.com/office/drawing/2014/main" id="{56F3BFE9-8D66-4F9A-2A3F-B088BE8E1725}"/>
              </a:ext>
            </a:extLst>
          </p:cNvPr>
          <p:cNvSpPr txBox="1"/>
          <p:nvPr/>
        </p:nvSpPr>
        <p:spPr>
          <a:xfrm>
            <a:off x="195943" y="1797784"/>
            <a:ext cx="11728579" cy="338554"/>
          </a:xfrm>
          <a:prstGeom prst="rect">
            <a:avLst/>
          </a:prstGeom>
          <a:noFill/>
        </p:spPr>
        <p:txBody>
          <a:bodyPr wrap="square">
            <a:spAutoFit/>
          </a:bodyPr>
          <a:lstStyle/>
          <a:p>
            <a:r>
              <a:rPr lang="en-US" sz="1600" dirty="0">
                <a:latin typeface="ISHALinkpen Join" panose="03050602040000000000" pitchFamily="66" charset="0"/>
                <a:ea typeface="ISHALinkpen Join" panose="03050602040000000000" pitchFamily="66" charset="0"/>
              </a:rPr>
              <a:t>A lovely online resource to support children’s blending and identifying real and rubbish words.</a:t>
            </a:r>
            <a:endParaRPr lang="en-GB" sz="1600" dirty="0">
              <a:latin typeface="ISHALinkpen Join" panose="03050602040000000000" pitchFamily="66" charset="0"/>
              <a:ea typeface="ISHALinkpen Join" panose="03050602040000000000" pitchFamily="66" charset="0"/>
            </a:endParaRPr>
          </a:p>
        </p:txBody>
      </p:sp>
      <p:sp>
        <p:nvSpPr>
          <p:cNvPr id="8" name="TextBox 7">
            <a:extLst>
              <a:ext uri="{FF2B5EF4-FFF2-40B4-BE49-F238E27FC236}">
                <a16:creationId xmlns:a16="http://schemas.microsoft.com/office/drawing/2014/main" id="{A54E53D5-1CBF-82E0-35F1-B1119C04EE73}"/>
              </a:ext>
            </a:extLst>
          </p:cNvPr>
          <p:cNvSpPr txBox="1"/>
          <p:nvPr/>
        </p:nvSpPr>
        <p:spPr>
          <a:xfrm>
            <a:off x="218808" y="6209067"/>
            <a:ext cx="6096000" cy="646331"/>
          </a:xfrm>
          <a:prstGeom prst="rect">
            <a:avLst/>
          </a:prstGeom>
          <a:noFill/>
        </p:spPr>
        <p:txBody>
          <a:bodyPr wrap="square">
            <a:spAutoFit/>
          </a:bodyPr>
          <a:lstStyle/>
          <a:p>
            <a:r>
              <a:rPr lang="en-GB" dirty="0">
                <a:hlinkClick r:id="rId3"/>
              </a:rPr>
              <a:t>https://www.phonicsplay.co.uk/</a:t>
            </a:r>
            <a:endParaRPr lang="en-GB" dirty="0"/>
          </a:p>
          <a:p>
            <a:endParaRPr lang="en-GB" dirty="0"/>
          </a:p>
        </p:txBody>
      </p:sp>
      <p:pic>
        <p:nvPicPr>
          <p:cNvPr id="6" name="Picture 5">
            <a:extLst>
              <a:ext uri="{FF2B5EF4-FFF2-40B4-BE49-F238E27FC236}">
                <a16:creationId xmlns:a16="http://schemas.microsoft.com/office/drawing/2014/main" id="{50CB7757-259C-8D42-C5D8-E41083B2E8B1}"/>
              </a:ext>
            </a:extLst>
          </p:cNvPr>
          <p:cNvPicPr>
            <a:picLocks noChangeAspect="1"/>
          </p:cNvPicPr>
          <p:nvPr/>
        </p:nvPicPr>
        <p:blipFill>
          <a:blip r:embed="rId4"/>
          <a:stretch>
            <a:fillRect/>
          </a:stretch>
        </p:blipFill>
        <p:spPr>
          <a:xfrm>
            <a:off x="2458309" y="2305487"/>
            <a:ext cx="7442718" cy="3657614"/>
          </a:xfrm>
          <a:prstGeom prst="rect">
            <a:avLst/>
          </a:prstGeom>
        </p:spPr>
      </p:pic>
    </p:spTree>
    <p:extLst>
      <p:ext uri="{BB962C8B-B14F-4D97-AF65-F5344CB8AC3E}">
        <p14:creationId xmlns:p14="http://schemas.microsoft.com/office/powerpoint/2010/main" val="165052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Any questions? </a:t>
            </a: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2" name="TextBox 1">
            <a:extLst>
              <a:ext uri="{FF2B5EF4-FFF2-40B4-BE49-F238E27FC236}">
                <a16:creationId xmlns:a16="http://schemas.microsoft.com/office/drawing/2014/main" id="{1A3F93BA-8779-7AD8-7DA5-C96BCCD34922}"/>
              </a:ext>
            </a:extLst>
          </p:cNvPr>
          <p:cNvSpPr txBox="1"/>
          <p:nvPr/>
        </p:nvSpPr>
        <p:spPr>
          <a:xfrm>
            <a:off x="625150" y="1940767"/>
            <a:ext cx="8826759" cy="1200329"/>
          </a:xfrm>
          <a:prstGeom prst="rect">
            <a:avLst/>
          </a:prstGeom>
          <a:noFill/>
        </p:spPr>
        <p:txBody>
          <a:bodyPr wrap="square" rtlCol="0">
            <a:spAutoFit/>
          </a:bodyPr>
          <a:lstStyle/>
          <a:p>
            <a:r>
              <a:rPr lang="en-GB" dirty="0">
                <a:latin typeface="ISHALinkpen Join" panose="03050602040000000000" pitchFamily="66" charset="0"/>
                <a:ea typeface="ISHALinkpen Join" panose="03050602040000000000" pitchFamily="66" charset="0"/>
              </a:rPr>
              <a:t>A link to the Little Wandle parent help section – </a:t>
            </a:r>
          </a:p>
          <a:p>
            <a:r>
              <a:rPr lang="en-GB" dirty="0">
                <a:latin typeface="ISHALinkpen Join" panose="03050602040000000000" pitchFamily="66" charset="0"/>
                <a:ea typeface="ISHALinkpen Join" panose="03050602040000000000" pitchFamily="66" charset="0"/>
                <a:hlinkClick r:id="rId3"/>
              </a:rPr>
              <a:t>https://www.littlewandlelettersandsounds.org.uk/resources/for-parents/</a:t>
            </a:r>
            <a:endParaRPr lang="en-GB" dirty="0">
              <a:latin typeface="ISHALinkpen Join" panose="03050602040000000000" pitchFamily="66" charset="0"/>
              <a:ea typeface="ISHALinkpen Join" panose="03050602040000000000" pitchFamily="66" charset="0"/>
            </a:endParaRPr>
          </a:p>
          <a:p>
            <a:endParaRPr lang="en-GB" dirty="0">
              <a:latin typeface="ISHALinkpen Join" panose="03050602040000000000" pitchFamily="66" charset="0"/>
              <a:ea typeface="ISHALinkpen Join" panose="03050602040000000000" pitchFamily="66" charset="0"/>
            </a:endParaRPr>
          </a:p>
        </p:txBody>
      </p:sp>
      <p:pic>
        <p:nvPicPr>
          <p:cNvPr id="10" name="Picture 9">
            <a:extLst>
              <a:ext uri="{FF2B5EF4-FFF2-40B4-BE49-F238E27FC236}">
                <a16:creationId xmlns:a16="http://schemas.microsoft.com/office/drawing/2014/main" id="{E07858BB-38ED-4404-023C-E77D76E9FA58}"/>
              </a:ext>
            </a:extLst>
          </p:cNvPr>
          <p:cNvPicPr>
            <a:picLocks noChangeAspect="1"/>
          </p:cNvPicPr>
          <p:nvPr/>
        </p:nvPicPr>
        <p:blipFill>
          <a:blip r:embed="rId4"/>
          <a:stretch>
            <a:fillRect/>
          </a:stretch>
        </p:blipFill>
        <p:spPr>
          <a:xfrm>
            <a:off x="5038529" y="2714450"/>
            <a:ext cx="2562583" cy="3829584"/>
          </a:xfrm>
          <a:prstGeom prst="rect">
            <a:avLst/>
          </a:prstGeom>
        </p:spPr>
      </p:pic>
    </p:spTree>
    <p:extLst>
      <p:ext uri="{BB962C8B-B14F-4D97-AF65-F5344CB8AC3E}">
        <p14:creationId xmlns:p14="http://schemas.microsoft.com/office/powerpoint/2010/main" val="137516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The importance of a strong foundation </a:t>
            </a: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pic>
        <p:nvPicPr>
          <p:cNvPr id="8" name="Picture 7">
            <a:extLst>
              <a:ext uri="{FF2B5EF4-FFF2-40B4-BE49-F238E27FC236}">
                <a16:creationId xmlns:a16="http://schemas.microsoft.com/office/drawing/2014/main" id="{B1F53DF8-FB3F-9DA0-99F2-F6D11A2E7B48}"/>
              </a:ext>
            </a:extLst>
          </p:cNvPr>
          <p:cNvPicPr>
            <a:picLocks noChangeAspect="1"/>
          </p:cNvPicPr>
          <p:nvPr/>
        </p:nvPicPr>
        <p:blipFill>
          <a:blip r:embed="rId3"/>
          <a:stretch>
            <a:fillRect/>
          </a:stretch>
        </p:blipFill>
        <p:spPr>
          <a:xfrm>
            <a:off x="3875217" y="2200470"/>
            <a:ext cx="4441565" cy="4054433"/>
          </a:xfrm>
          <a:prstGeom prst="rect">
            <a:avLst/>
          </a:prstGeom>
        </p:spPr>
      </p:pic>
    </p:spTree>
    <p:extLst>
      <p:ext uri="{BB962C8B-B14F-4D97-AF65-F5344CB8AC3E}">
        <p14:creationId xmlns:p14="http://schemas.microsoft.com/office/powerpoint/2010/main" val="73238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Terminology Recap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1546284" y="2316327"/>
            <a:ext cx="9392009" cy="353943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ISHALinkpen Print" panose="03050602040000000000" pitchFamily="66" charset="0"/>
              </a:rPr>
              <a:t>Phoneme</a:t>
            </a:r>
          </a:p>
          <a:p>
            <a:pPr marL="285750" indent="-285750">
              <a:buFont typeface="Arial" panose="020B0604020202020204" pitchFamily="34" charset="0"/>
              <a:buChar char="•"/>
            </a:pPr>
            <a:r>
              <a:rPr lang="en-US" sz="2800" dirty="0">
                <a:latin typeface="ISHALinkpen Print" panose="03050602040000000000" pitchFamily="66" charset="0"/>
              </a:rPr>
              <a:t>Grapheme</a:t>
            </a:r>
          </a:p>
          <a:p>
            <a:pPr marL="285750" indent="-285750">
              <a:buFont typeface="Arial" panose="020B0604020202020204" pitchFamily="34" charset="0"/>
              <a:buChar char="•"/>
            </a:pPr>
            <a:r>
              <a:rPr lang="en-US" sz="2800" dirty="0">
                <a:latin typeface="ISHALinkpen Print" panose="03050602040000000000" pitchFamily="66" charset="0"/>
              </a:rPr>
              <a:t>Blend </a:t>
            </a:r>
          </a:p>
          <a:p>
            <a:pPr marL="285750" indent="-285750">
              <a:buFont typeface="Arial" panose="020B0604020202020204" pitchFamily="34" charset="0"/>
              <a:buChar char="•"/>
            </a:pPr>
            <a:r>
              <a:rPr lang="en-US" sz="2800" dirty="0">
                <a:latin typeface="ISHALinkpen Print" panose="03050602040000000000" pitchFamily="66" charset="0"/>
              </a:rPr>
              <a:t>Segment</a:t>
            </a:r>
          </a:p>
          <a:p>
            <a:pPr marL="285750" indent="-285750">
              <a:buFont typeface="Arial" panose="020B0604020202020204" pitchFamily="34" charset="0"/>
              <a:buChar char="•"/>
            </a:pPr>
            <a:r>
              <a:rPr lang="en-US" sz="2800" dirty="0">
                <a:latin typeface="ISHALinkpen Print" panose="03050602040000000000" pitchFamily="66" charset="0"/>
              </a:rPr>
              <a:t>Digraph</a:t>
            </a:r>
          </a:p>
          <a:p>
            <a:pPr marL="285750" indent="-285750">
              <a:buFont typeface="Arial" panose="020B0604020202020204" pitchFamily="34" charset="0"/>
              <a:buChar char="•"/>
            </a:pPr>
            <a:r>
              <a:rPr lang="en-US" sz="2800" dirty="0">
                <a:latin typeface="ISHALinkpen Print" panose="03050602040000000000" pitchFamily="66" charset="0"/>
              </a:rPr>
              <a:t>Trigraph</a:t>
            </a:r>
          </a:p>
          <a:p>
            <a:pPr marL="285750" indent="-285750">
              <a:buFont typeface="Arial" panose="020B0604020202020204" pitchFamily="34" charset="0"/>
              <a:buChar char="•"/>
            </a:pPr>
            <a:r>
              <a:rPr lang="en-US" sz="2800" dirty="0">
                <a:latin typeface="ISHALinkpen Print" panose="03050602040000000000" pitchFamily="66" charset="0"/>
              </a:rPr>
              <a:t>Split digraph</a:t>
            </a:r>
          </a:p>
          <a:p>
            <a:r>
              <a:rPr lang="en-US" sz="2000" dirty="0">
                <a:latin typeface="ISHALinkpen Print" panose="03050602040000000000" pitchFamily="66" charset="0"/>
              </a:rPr>
              <a:t>Example - cake</a:t>
            </a:r>
            <a:endParaRPr lang="en-GB" sz="2000" dirty="0">
              <a:latin typeface="ISHALinkpen Print" panose="03050602040000000000" pitchFamily="66" charset="0"/>
            </a:endParaRPr>
          </a:p>
        </p:txBody>
      </p:sp>
    </p:spTree>
    <p:extLst>
      <p:ext uri="{BB962C8B-B14F-4D97-AF65-F5344CB8AC3E}">
        <p14:creationId xmlns:p14="http://schemas.microsoft.com/office/powerpoint/2010/main" val="94635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Phonics in year 1</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457200" y="2316327"/>
            <a:ext cx="11299371" cy="3416320"/>
          </a:xfrm>
          <a:prstGeom prst="rect">
            <a:avLst/>
          </a:prstGeom>
          <a:noFill/>
        </p:spPr>
        <p:txBody>
          <a:bodyPr wrap="square">
            <a:spAutoFit/>
          </a:bodyPr>
          <a:lstStyle/>
          <a:p>
            <a:pPr marL="0" indent="0">
              <a:buNone/>
            </a:pPr>
            <a:r>
              <a:rPr lang="en-GB" sz="2400" dirty="0">
                <a:latin typeface="ISHALinkpen Join" panose="03050602040000000000" pitchFamily="66" charset="0"/>
                <a:ea typeface="ISHALinkpen Join" panose="03050602040000000000" pitchFamily="66" charset="0"/>
              </a:rPr>
              <a:t>At the beginning of Year 1 in the first half term, the children have the opportunity to recap and consolidate what they have learnt from phase 3 and 4.</a:t>
            </a:r>
          </a:p>
          <a:p>
            <a:pPr marL="0" indent="0">
              <a:buNone/>
            </a:pPr>
            <a:endParaRPr lang="en-GB" sz="2400" dirty="0">
              <a:latin typeface="ISHALinkpen Join" panose="03050602040000000000" pitchFamily="66" charset="0"/>
              <a:ea typeface="ISHALinkpen Join" panose="03050602040000000000" pitchFamily="66" charset="0"/>
            </a:endParaRPr>
          </a:p>
          <a:p>
            <a:pPr marL="0" indent="0">
              <a:buNone/>
            </a:pPr>
            <a:r>
              <a:rPr lang="en-GB" sz="2400" dirty="0">
                <a:latin typeface="ISHALinkpen Join" panose="03050602040000000000" pitchFamily="66" charset="0"/>
                <a:ea typeface="ISHALinkpen Join" panose="03050602040000000000" pitchFamily="66" charset="0"/>
              </a:rPr>
              <a:t>After this the children move onto Phase 5, which they work on for the rest of Year 1.</a:t>
            </a:r>
          </a:p>
          <a:p>
            <a:pPr marL="0" indent="0">
              <a:buNone/>
            </a:pPr>
            <a:endParaRPr lang="en-GB" sz="2400" dirty="0">
              <a:latin typeface="ISHALinkpen Join" panose="03050602040000000000" pitchFamily="66" charset="0"/>
              <a:ea typeface="ISHALinkpen Join" panose="03050602040000000000" pitchFamily="66" charset="0"/>
            </a:endParaRPr>
          </a:p>
          <a:p>
            <a:pPr marL="0" indent="0">
              <a:buNone/>
            </a:pPr>
            <a:r>
              <a:rPr lang="en-GB" sz="2400" dirty="0">
                <a:latin typeface="ISHALinkpen Join" panose="03050602040000000000" pitchFamily="66" charset="0"/>
                <a:ea typeface="ISHALinkpen Join" panose="03050602040000000000" pitchFamily="66" charset="0"/>
              </a:rPr>
              <a:t>The phonic lessons follow the same format as in Reception and half termly assessments will continue.</a:t>
            </a:r>
          </a:p>
        </p:txBody>
      </p:sp>
    </p:spTree>
    <p:extLst>
      <p:ext uri="{BB962C8B-B14F-4D97-AF65-F5344CB8AC3E}">
        <p14:creationId xmlns:p14="http://schemas.microsoft.com/office/powerpoint/2010/main" val="302970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Phase 5</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457200" y="2316327"/>
            <a:ext cx="11299371" cy="3785652"/>
          </a:xfrm>
          <a:prstGeom prst="rect">
            <a:avLst/>
          </a:prstGeom>
          <a:noFill/>
        </p:spPr>
        <p:txBody>
          <a:bodyPr wrap="square">
            <a:spAutoFit/>
          </a:bodyPr>
          <a:lstStyle/>
          <a:p>
            <a:pPr marL="0" indent="0">
              <a:buNone/>
            </a:pPr>
            <a:r>
              <a:rPr lang="en-GB" sz="2400">
                <a:latin typeface="ISHALinkpen Join" panose="03050602040000000000" pitchFamily="66" charset="0"/>
                <a:ea typeface="ISHALinkpen Join" panose="03050602040000000000" pitchFamily="66" charset="0"/>
              </a:rPr>
              <a:t>Purpose:</a:t>
            </a:r>
          </a:p>
          <a:p>
            <a:pPr marL="0" indent="0">
              <a:buNone/>
            </a:pPr>
            <a:r>
              <a:rPr lang="en-GB" sz="2400">
                <a:latin typeface="ISHALinkpen Join" panose="03050602040000000000" pitchFamily="66" charset="0"/>
                <a:ea typeface="ISHALinkpen Join" panose="03050602040000000000" pitchFamily="66" charset="0"/>
              </a:rPr>
              <a:t>To read more common exception words: </a:t>
            </a:r>
          </a:p>
          <a:p>
            <a:pPr marL="0" indent="0">
              <a:buNone/>
            </a:pPr>
            <a:r>
              <a:rPr lang="en-GB" sz="2400">
                <a:latin typeface="ISHALinkpen Join" panose="03050602040000000000" pitchFamily="66" charset="0"/>
                <a:ea typeface="ISHALinkpen Join" panose="03050602040000000000" pitchFamily="66" charset="0"/>
              </a:rPr>
              <a:t>their people oh your Mr Mrs Ms ask could would should our house mouse water want any many again who whole where two  school call different  thought through friend work  once laugh  because eye because eye</a:t>
            </a:r>
          </a:p>
          <a:p>
            <a:pPr marL="0" indent="0">
              <a:buNone/>
            </a:pPr>
            <a:endParaRPr lang="en-GB" sz="2400">
              <a:latin typeface="ISHALinkpen Join" panose="03050602040000000000" pitchFamily="66" charset="0"/>
              <a:ea typeface="ISHALinkpen Join" panose="03050602040000000000" pitchFamily="66" charset="0"/>
            </a:endParaRPr>
          </a:p>
          <a:p>
            <a:pPr marL="0" indent="0">
              <a:buNone/>
            </a:pPr>
            <a:r>
              <a:rPr lang="en-GB" sz="2400">
                <a:latin typeface="ISHALinkpen Join" panose="03050602040000000000" pitchFamily="66" charset="0"/>
                <a:ea typeface="ISHALinkpen Join" panose="03050602040000000000" pitchFamily="66" charset="0"/>
              </a:rPr>
              <a:t>To spell: said, so, have, like, some, come, were, there, little, one, do, when, what, out, oh, their, people, Mr, Mrs, called, asked</a:t>
            </a:r>
            <a:endParaRPr lang="en-GB" sz="24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254418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Phase 5</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457200" y="2316327"/>
            <a:ext cx="11299371" cy="3785652"/>
          </a:xfrm>
          <a:prstGeom prst="rect">
            <a:avLst/>
          </a:prstGeom>
          <a:noFill/>
        </p:spPr>
        <p:txBody>
          <a:bodyPr wrap="square">
            <a:spAutoFit/>
          </a:bodyPr>
          <a:lstStyle/>
          <a:p>
            <a:pPr marL="0" indent="0">
              <a:buNone/>
            </a:pPr>
            <a:r>
              <a:rPr lang="en-GB" sz="2400">
                <a:latin typeface="ISHALinkpen Join" panose="03050602040000000000" pitchFamily="66" charset="0"/>
                <a:ea typeface="ISHALinkpen Join" panose="03050602040000000000" pitchFamily="66" charset="0"/>
              </a:rPr>
              <a:t>To learn that there is more than one way to spell a sound (phoneme) and that different graphemes can be used, sometimes more than one.</a:t>
            </a:r>
          </a:p>
          <a:p>
            <a:pPr marL="0" indent="0">
              <a:buNone/>
            </a:pPr>
            <a:r>
              <a:rPr lang="en-GB" sz="2400">
                <a:latin typeface="ISHALinkpen Join" panose="03050602040000000000" pitchFamily="66" charset="0"/>
                <a:ea typeface="ISHALinkpen Join" panose="03050602040000000000" pitchFamily="66" charset="0"/>
              </a:rPr>
              <a:t>      E.g. ou makes the same sound as ow etc</a:t>
            </a:r>
          </a:p>
          <a:p>
            <a:pPr marL="0" indent="0">
              <a:buNone/>
            </a:pPr>
            <a:r>
              <a:rPr lang="en-GB" sz="2400">
                <a:latin typeface="ISHALinkpen Join" panose="03050602040000000000" pitchFamily="66" charset="0"/>
                <a:ea typeface="ISHALinkpen Join" panose="03050602040000000000" pitchFamily="66" charset="0"/>
              </a:rPr>
              <a:t>             ie, i_e, i, y can all make the same sound as igh</a:t>
            </a:r>
          </a:p>
          <a:p>
            <a:pPr marL="0" indent="0">
              <a:buNone/>
            </a:pPr>
            <a:endParaRPr lang="en-GB" sz="2400">
              <a:latin typeface="ISHALinkpen Join" panose="03050602040000000000" pitchFamily="66" charset="0"/>
              <a:ea typeface="ISHALinkpen Join" panose="03050602040000000000" pitchFamily="66" charset="0"/>
            </a:endParaRPr>
          </a:p>
          <a:p>
            <a:pPr marL="0" indent="0">
              <a:buNone/>
            </a:pPr>
            <a:endParaRPr lang="en-GB" sz="2400">
              <a:latin typeface="ISHALinkpen Join" panose="03050602040000000000" pitchFamily="66" charset="0"/>
              <a:ea typeface="ISHALinkpen Join" panose="03050602040000000000" pitchFamily="66" charset="0"/>
            </a:endParaRPr>
          </a:p>
          <a:p>
            <a:pPr marL="0" indent="0">
              <a:buNone/>
            </a:pPr>
            <a:r>
              <a:rPr lang="en-GB" sz="2400">
                <a:latin typeface="ISHALinkpen Join" panose="03050602040000000000" pitchFamily="66" charset="0"/>
                <a:ea typeface="ISHALinkpen Join" panose="03050602040000000000" pitchFamily="66" charset="0"/>
              </a:rPr>
              <a:t>To learn that there are different pronunciations of already known graphemes (sometimes more than one).</a:t>
            </a:r>
          </a:p>
          <a:p>
            <a:pPr marL="0" indent="0">
              <a:buNone/>
            </a:pPr>
            <a:r>
              <a:rPr lang="en-GB" sz="2400">
                <a:latin typeface="ISHALinkpen Join" panose="03050602040000000000" pitchFamily="66" charset="0"/>
                <a:ea typeface="ISHALinkpen Join" panose="03050602040000000000" pitchFamily="66" charset="0"/>
              </a:rPr>
              <a:t>E.g. cow, snow         pie, thief           chin, Christ, chef</a:t>
            </a:r>
            <a:endParaRPr lang="en-GB" sz="24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163530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Year 1 programme progression</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421811" y="1846942"/>
            <a:ext cx="6477421" cy="5231192"/>
          </a:xfrm>
          <a:prstGeom prst="rect">
            <a:avLst/>
          </a:prstGeom>
        </p:spPr>
      </p:pic>
      <p:pic>
        <p:nvPicPr>
          <p:cNvPr id="8" name="Picture 7">
            <a:extLst>
              <a:ext uri="{FF2B5EF4-FFF2-40B4-BE49-F238E27FC236}">
                <a16:creationId xmlns:a16="http://schemas.microsoft.com/office/drawing/2014/main" id="{A81A026B-9E47-7E95-B643-102EF2C47EE5}"/>
              </a:ext>
            </a:extLst>
          </p:cNvPr>
          <p:cNvPicPr>
            <a:picLocks noChangeAspect="1"/>
          </p:cNvPicPr>
          <p:nvPr/>
        </p:nvPicPr>
        <p:blipFill>
          <a:blip r:embed="rId3"/>
          <a:stretch>
            <a:fillRect/>
          </a:stretch>
        </p:blipFill>
        <p:spPr>
          <a:xfrm>
            <a:off x="1924031" y="2378162"/>
            <a:ext cx="8464848" cy="4127413"/>
          </a:xfrm>
          <a:prstGeom prst="rect">
            <a:avLst/>
          </a:prstGeom>
        </p:spPr>
      </p:pic>
    </p:spTree>
    <p:extLst>
      <p:ext uri="{BB962C8B-B14F-4D97-AF65-F5344CB8AC3E}">
        <p14:creationId xmlns:p14="http://schemas.microsoft.com/office/powerpoint/2010/main" val="249617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Year 1 programme progression</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421811" y="1846942"/>
            <a:ext cx="6477421" cy="5231192"/>
          </a:xfrm>
          <a:prstGeom prst="rect">
            <a:avLst/>
          </a:prstGeom>
        </p:spPr>
      </p:pic>
      <p:sp>
        <p:nvSpPr>
          <p:cNvPr id="6" name="TextBox 5">
            <a:extLst>
              <a:ext uri="{FF2B5EF4-FFF2-40B4-BE49-F238E27FC236}">
                <a16:creationId xmlns:a16="http://schemas.microsoft.com/office/drawing/2014/main" id="{28017486-598C-03DE-6B63-5B09F61AD247}"/>
              </a:ext>
            </a:extLst>
          </p:cNvPr>
          <p:cNvSpPr txBox="1"/>
          <p:nvPr/>
        </p:nvSpPr>
        <p:spPr>
          <a:xfrm>
            <a:off x="942392" y="1846942"/>
            <a:ext cx="10618237" cy="369332"/>
          </a:xfrm>
          <a:prstGeom prst="rect">
            <a:avLst/>
          </a:prstGeom>
          <a:noFill/>
        </p:spPr>
        <p:txBody>
          <a:bodyPr wrap="square" rtlCol="0">
            <a:spAutoFit/>
          </a:bodyPr>
          <a:lstStyle/>
          <a:p>
            <a:r>
              <a:rPr lang="en-US" dirty="0">
                <a:latin typeface="ISHALinkpen Join" panose="03050602040000000000" pitchFamily="66" charset="0"/>
                <a:ea typeface="ISHALinkpen Join" panose="03050602040000000000" pitchFamily="66" charset="0"/>
              </a:rPr>
              <a:t>Further termly information is accessible on the school website</a:t>
            </a:r>
            <a:endParaRPr lang="en-GB" dirty="0">
              <a:latin typeface="ISHALinkpen Join" panose="03050602040000000000" pitchFamily="66" charset="0"/>
              <a:ea typeface="ISHALinkpen Join" panose="03050602040000000000" pitchFamily="66" charset="0"/>
            </a:endParaRPr>
          </a:p>
        </p:txBody>
      </p:sp>
      <p:pic>
        <p:nvPicPr>
          <p:cNvPr id="7" name="Picture 6">
            <a:extLst>
              <a:ext uri="{FF2B5EF4-FFF2-40B4-BE49-F238E27FC236}">
                <a16:creationId xmlns:a16="http://schemas.microsoft.com/office/drawing/2014/main" id="{A9C8F9C4-229B-A1B9-6146-DCFB966E76E4}"/>
              </a:ext>
            </a:extLst>
          </p:cNvPr>
          <p:cNvPicPr>
            <a:picLocks noChangeAspect="1"/>
          </p:cNvPicPr>
          <p:nvPr/>
        </p:nvPicPr>
        <p:blipFill>
          <a:blip r:embed="rId3"/>
          <a:stretch>
            <a:fillRect/>
          </a:stretch>
        </p:blipFill>
        <p:spPr>
          <a:xfrm>
            <a:off x="2750962" y="2294092"/>
            <a:ext cx="6690075" cy="4352930"/>
          </a:xfrm>
          <a:prstGeom prst="rect">
            <a:avLst/>
          </a:prstGeom>
        </p:spPr>
      </p:pic>
    </p:spTree>
    <p:extLst>
      <p:ext uri="{BB962C8B-B14F-4D97-AF65-F5344CB8AC3E}">
        <p14:creationId xmlns:p14="http://schemas.microsoft.com/office/powerpoint/2010/main" val="321733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Year 1 Grow the code</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421811" y="1846942"/>
            <a:ext cx="6477421" cy="5231192"/>
          </a:xfrm>
          <a:prstGeom prst="rect">
            <a:avLst/>
          </a:prstGeom>
        </p:spPr>
      </p:pic>
      <p:sp>
        <p:nvSpPr>
          <p:cNvPr id="6" name="TextBox 5">
            <a:extLst>
              <a:ext uri="{FF2B5EF4-FFF2-40B4-BE49-F238E27FC236}">
                <a16:creationId xmlns:a16="http://schemas.microsoft.com/office/drawing/2014/main" id="{28017486-598C-03DE-6B63-5B09F61AD247}"/>
              </a:ext>
            </a:extLst>
          </p:cNvPr>
          <p:cNvSpPr txBox="1"/>
          <p:nvPr/>
        </p:nvSpPr>
        <p:spPr>
          <a:xfrm>
            <a:off x="942392" y="1846942"/>
            <a:ext cx="10338318" cy="923330"/>
          </a:xfrm>
          <a:prstGeom prst="rect">
            <a:avLst/>
          </a:prstGeom>
          <a:noFill/>
        </p:spPr>
        <p:txBody>
          <a:bodyPr wrap="square" rtlCol="0">
            <a:spAutoFit/>
          </a:bodyPr>
          <a:lstStyle/>
          <a:p>
            <a:r>
              <a:rPr lang="en-GB">
                <a:latin typeface="ISHALinkpen Join" panose="03050602040000000000" pitchFamily="66" charset="0"/>
                <a:ea typeface="ISHALinkpen Join" panose="03050602040000000000" pitchFamily="66" charset="0"/>
              </a:rPr>
              <a:t>By the end of Year 1 the children should be able to recognise all of these graphemes when reading and begin to use them appropriately when spelling words.</a:t>
            </a:r>
            <a:endParaRPr lang="en-GB" dirty="0">
              <a:latin typeface="ISHALinkpen Join" panose="03050602040000000000" pitchFamily="66" charset="0"/>
              <a:ea typeface="ISHALinkpen Join" panose="03050602040000000000" pitchFamily="66" charset="0"/>
            </a:endParaRPr>
          </a:p>
        </p:txBody>
      </p:sp>
      <p:pic>
        <p:nvPicPr>
          <p:cNvPr id="7" name="Picture 6">
            <a:extLst>
              <a:ext uri="{FF2B5EF4-FFF2-40B4-BE49-F238E27FC236}">
                <a16:creationId xmlns:a16="http://schemas.microsoft.com/office/drawing/2014/main" id="{D70C1FA5-3101-1862-4297-59891CD6F181}"/>
              </a:ext>
            </a:extLst>
          </p:cNvPr>
          <p:cNvPicPr>
            <a:picLocks noChangeAspect="1"/>
          </p:cNvPicPr>
          <p:nvPr/>
        </p:nvPicPr>
        <p:blipFill>
          <a:blip r:embed="rId3"/>
          <a:stretch>
            <a:fillRect/>
          </a:stretch>
        </p:blipFill>
        <p:spPr>
          <a:xfrm>
            <a:off x="2882836" y="2770272"/>
            <a:ext cx="6158527" cy="3954203"/>
          </a:xfrm>
          <a:prstGeom prst="rect">
            <a:avLst/>
          </a:prstGeom>
        </p:spPr>
      </p:pic>
    </p:spTree>
    <p:extLst>
      <p:ext uri="{BB962C8B-B14F-4D97-AF65-F5344CB8AC3E}">
        <p14:creationId xmlns:p14="http://schemas.microsoft.com/office/powerpoint/2010/main" val="434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2" name="TextBox 1">
            <a:extLst>
              <a:ext uri="{FF2B5EF4-FFF2-40B4-BE49-F238E27FC236}">
                <a16:creationId xmlns:a16="http://schemas.microsoft.com/office/drawing/2014/main" id="{974B4F52-0ADF-E575-3D6D-6095C188F0B7}"/>
              </a:ext>
            </a:extLst>
          </p:cNvPr>
          <p:cNvSpPr txBox="1"/>
          <p:nvPr/>
        </p:nvSpPr>
        <p:spPr>
          <a:xfrm>
            <a:off x="970962" y="668643"/>
            <a:ext cx="10570648" cy="584775"/>
          </a:xfrm>
          <a:prstGeom prst="rect">
            <a:avLst/>
          </a:prstGeom>
          <a:noFill/>
        </p:spPr>
        <p:txBody>
          <a:bodyPr wrap="square">
            <a:spAutoFit/>
          </a:bodyPr>
          <a:lstStyle/>
          <a:p>
            <a:pPr marL="0" indent="0" algn="ctr">
              <a:buNone/>
            </a:pPr>
            <a:r>
              <a:rPr lang="en-US" sz="3200" dirty="0">
                <a:solidFill>
                  <a:schemeClr val="bg1"/>
                </a:solidFill>
                <a:latin typeface="ISHALinkpen Print" panose="03050602040000000000" pitchFamily="66" charset="0"/>
              </a:rPr>
              <a:t>Tricky words</a:t>
            </a:r>
            <a:endParaRPr lang="en-GB" sz="3200" dirty="0">
              <a:solidFill>
                <a:schemeClr val="bg1"/>
              </a:solidFill>
              <a:latin typeface="ISHALinkpen Print" panose="03050602040000000000" pitchFamily="66" charset="0"/>
            </a:endParaRPr>
          </a:p>
        </p:txBody>
      </p:sp>
      <p:sp>
        <p:nvSpPr>
          <p:cNvPr id="9" name="TextBox 8">
            <a:extLst>
              <a:ext uri="{FF2B5EF4-FFF2-40B4-BE49-F238E27FC236}">
                <a16:creationId xmlns:a16="http://schemas.microsoft.com/office/drawing/2014/main" id="{2C5FF043-0706-D257-232B-BA944803A260}"/>
              </a:ext>
            </a:extLst>
          </p:cNvPr>
          <p:cNvSpPr txBox="1"/>
          <p:nvPr/>
        </p:nvSpPr>
        <p:spPr>
          <a:xfrm>
            <a:off x="1560281" y="1769124"/>
            <a:ext cx="9392009" cy="646331"/>
          </a:xfrm>
          <a:prstGeom prst="rect">
            <a:avLst/>
          </a:prstGeom>
          <a:noFill/>
        </p:spPr>
        <p:txBody>
          <a:bodyPr wrap="square">
            <a:spAutoFit/>
          </a:bodyPr>
          <a:lstStyle/>
          <a:p>
            <a:pPr marL="0" indent="0" algn="ctr">
              <a:buNone/>
            </a:pPr>
            <a:r>
              <a:rPr lang="en-US" dirty="0">
                <a:latin typeface="ISHALinkpen Print" panose="03050602040000000000" pitchFamily="66" charset="0"/>
              </a:rPr>
              <a:t>Tricky words continue into year one, so it is important for children to securely read and begin to write these words.</a:t>
            </a:r>
            <a:endParaRPr lang="en-GB" dirty="0">
              <a:latin typeface="ISHALinkpen Print" panose="03050602040000000000" pitchFamily="66" charset="0"/>
            </a:endParaRPr>
          </a:p>
        </p:txBody>
      </p:sp>
      <p:pic>
        <p:nvPicPr>
          <p:cNvPr id="7" name="Picture 6">
            <a:extLst>
              <a:ext uri="{FF2B5EF4-FFF2-40B4-BE49-F238E27FC236}">
                <a16:creationId xmlns:a16="http://schemas.microsoft.com/office/drawing/2014/main" id="{A41ADEDD-C624-81AE-A8DB-6CE51537D13A}"/>
              </a:ext>
            </a:extLst>
          </p:cNvPr>
          <p:cNvPicPr>
            <a:picLocks noChangeAspect="1"/>
          </p:cNvPicPr>
          <p:nvPr/>
        </p:nvPicPr>
        <p:blipFill>
          <a:blip r:embed="rId3"/>
          <a:stretch>
            <a:fillRect/>
          </a:stretch>
        </p:blipFill>
        <p:spPr>
          <a:xfrm>
            <a:off x="6256285" y="2522733"/>
            <a:ext cx="3049298" cy="3839626"/>
          </a:xfrm>
          <a:prstGeom prst="rect">
            <a:avLst/>
          </a:prstGeom>
        </p:spPr>
      </p:pic>
      <p:pic>
        <p:nvPicPr>
          <p:cNvPr id="10" name="Picture 9">
            <a:extLst>
              <a:ext uri="{FF2B5EF4-FFF2-40B4-BE49-F238E27FC236}">
                <a16:creationId xmlns:a16="http://schemas.microsoft.com/office/drawing/2014/main" id="{1766C3A2-9ECB-A369-966B-59F57FE245ED}"/>
              </a:ext>
            </a:extLst>
          </p:cNvPr>
          <p:cNvPicPr>
            <a:picLocks noChangeAspect="1"/>
          </p:cNvPicPr>
          <p:nvPr/>
        </p:nvPicPr>
        <p:blipFill>
          <a:blip r:embed="rId4"/>
          <a:stretch>
            <a:fillRect/>
          </a:stretch>
        </p:blipFill>
        <p:spPr>
          <a:xfrm>
            <a:off x="2802709" y="2508425"/>
            <a:ext cx="2935863" cy="3853934"/>
          </a:xfrm>
          <a:prstGeom prst="rect">
            <a:avLst/>
          </a:prstGeom>
        </p:spPr>
      </p:pic>
    </p:spTree>
    <p:extLst>
      <p:ext uri="{BB962C8B-B14F-4D97-AF65-F5344CB8AC3E}">
        <p14:creationId xmlns:p14="http://schemas.microsoft.com/office/powerpoint/2010/main" val="312353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F87A00FF76114FAC2028B65B33D9F4" ma:contentTypeVersion="16" ma:contentTypeDescription="Create a new document." ma:contentTypeScope="" ma:versionID="56a61fc5b1ed152d069c2a4676c56652">
  <xsd:schema xmlns:xsd="http://www.w3.org/2001/XMLSchema" xmlns:xs="http://www.w3.org/2001/XMLSchema" xmlns:p="http://schemas.microsoft.com/office/2006/metadata/properties" xmlns:ns2="e893d0c3-c19d-4b6a-afad-0d250454d47e" xmlns:ns3="4a5c0d52-8126-443c-82bc-29b18a044353" targetNamespace="http://schemas.microsoft.com/office/2006/metadata/properties" ma:root="true" ma:fieldsID="9452d921b8db89f817d931f52eeba574" ns2:_="" ns3:_="">
    <xsd:import namespace="e893d0c3-c19d-4b6a-afad-0d250454d47e"/>
    <xsd:import namespace="4a5c0d52-8126-443c-82bc-29b18a0443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entasagenericemailinsteadofalette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3d0c3-c19d-4b6a-afad-0d250454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Sentasagenericemailinsteadofaletter" ma:index="20" nillable="true" ma:displayName="Sent as a generic email instead of a letter" ma:format="Dropdown" ma:internalName="Sentasagenericemailinsteadofaletter">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c0d52-8126-443c-82bc-29b18a0443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471ab49-6713-4753-8abf-082b52c0ca0f}" ma:internalName="TaxCatchAll" ma:showField="CatchAllData" ma:web="4a5c0d52-8126-443c-82bc-29b18a04435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93d0c3-c19d-4b6a-afad-0d250454d47e">
      <Terms xmlns="http://schemas.microsoft.com/office/infopath/2007/PartnerControls"/>
    </lcf76f155ced4ddcb4097134ff3c332f>
    <Sentasagenericemailinsteadofaletter xmlns="e893d0c3-c19d-4b6a-afad-0d250454d47e" xsi:nil="true"/>
    <TaxCatchAll xmlns="4a5c0d52-8126-443c-82bc-29b18a044353" xsi:nil="true"/>
  </documentManagement>
</p:properties>
</file>

<file path=customXml/itemProps1.xml><?xml version="1.0" encoding="utf-8"?>
<ds:datastoreItem xmlns:ds="http://schemas.openxmlformats.org/officeDocument/2006/customXml" ds:itemID="{41A54EF4-FCC8-4C2E-9952-DBD34B4C47EF}">
  <ds:schemaRefs>
    <ds:schemaRef ds:uri="http://schemas.microsoft.com/sharepoint/v3/contenttype/forms"/>
  </ds:schemaRefs>
</ds:datastoreItem>
</file>

<file path=customXml/itemProps2.xml><?xml version="1.0" encoding="utf-8"?>
<ds:datastoreItem xmlns:ds="http://schemas.openxmlformats.org/officeDocument/2006/customXml" ds:itemID="{B5EDEAA6-F8F4-4E00-82AF-D4BB17167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3d0c3-c19d-4b6a-afad-0d250454d47e"/>
    <ds:schemaRef ds:uri="4a5c0d52-8126-443c-82bc-29b18a044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2BD509-7EF0-4558-9D33-97D48810DC5C}">
  <ds:schemaRefs>
    <ds:schemaRef ds:uri="http://schemas.microsoft.com/office/2006/metadata/properties"/>
    <ds:schemaRef ds:uri="http://schemas.microsoft.com/office/infopath/2007/PartnerControls"/>
    <ds:schemaRef ds:uri="e893d0c3-c19d-4b6a-afad-0d250454d47e"/>
    <ds:schemaRef ds:uri="4a5c0d52-8126-443c-82bc-29b18a044353"/>
  </ds:schemaRefs>
</ds:datastoreItem>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Widescreen</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Annabel Holdsworth</dc:creator>
  <cp:lastModifiedBy>Annabel Holdsworth</cp:lastModifiedBy>
  <cp:revision>9</cp:revision>
  <dcterms:created xsi:type="dcterms:W3CDTF">2024-01-17T16:26:59Z</dcterms:created>
  <dcterms:modified xsi:type="dcterms:W3CDTF">2024-10-24T11:31:10Z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0x01010008F87A00FF76114FAC2028B65B33D9F4</vt:lpwstr>
  </property>
  <property fmtid="{D5CDD505-2E9C-101B-9397-08002B2CF9AE}" pid="3" name="MediaServiceImageTags">
    <vt:lpwstr/>
  </property>
</Properties>
</file>