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6" r:id="rId7"/>
    <p:sldId id="269" r:id="rId8"/>
    <p:sldId id="263" r:id="rId9"/>
    <p:sldId id="262" r:id="rId10"/>
    <p:sldId id="264" r:id="rId11"/>
    <p:sldId id="261"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3BE0E0-E6F2-48B0-8AF4-30B47D54CDBC}" v="6" dt="2024-02-26T16:25:04.7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3" autoAdjust="0"/>
    <p:restoredTop sz="94660"/>
  </p:normalViewPr>
  <p:slideViewPr>
    <p:cSldViewPr snapToGrid="0">
      <p:cViewPr varScale="1">
        <p:scale>
          <a:sx n="81" d="100"/>
          <a:sy n="81" d="100"/>
        </p:scale>
        <p:origin x="71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bel Holdsworth" userId="98733ffc-7ad2-42af-a89e-2521b5dc994b" providerId="ADAL" clId="{043BE0E0-E6F2-48B0-8AF4-30B47D54CDBC}"/>
    <pc:docChg chg="undo custSel addSld delSld modSld sldOrd">
      <pc:chgData name="Annabel Holdsworth" userId="98733ffc-7ad2-42af-a89e-2521b5dc994b" providerId="ADAL" clId="{043BE0E0-E6F2-48B0-8AF4-30B47D54CDBC}" dt="2024-02-26T16:34:57.383" v="1556" actId="1076"/>
      <pc:docMkLst>
        <pc:docMk/>
      </pc:docMkLst>
      <pc:sldChg chg="addSp delSp modSp mod setBg">
        <pc:chgData name="Annabel Holdsworth" userId="98733ffc-7ad2-42af-a89e-2521b5dc994b" providerId="ADAL" clId="{043BE0E0-E6F2-48B0-8AF4-30B47D54CDBC}" dt="2024-02-26T16:09:19.630" v="854"/>
        <pc:sldMkLst>
          <pc:docMk/>
          <pc:sldMk cId="2754945585" sldId="256"/>
        </pc:sldMkLst>
        <pc:spChg chg="mod">
          <ac:chgData name="Annabel Holdsworth" userId="98733ffc-7ad2-42af-a89e-2521b5dc994b" providerId="ADAL" clId="{043BE0E0-E6F2-48B0-8AF4-30B47D54CDBC}" dt="2024-02-22T14:45:17.493" v="30" actId="6549"/>
          <ac:spMkLst>
            <pc:docMk/>
            <pc:sldMk cId="2754945585" sldId="256"/>
            <ac:spMk id="6" creationId="{477A9E62-75EE-EBCE-16B5-2AE3114227C3}"/>
          </ac:spMkLst>
        </pc:spChg>
        <pc:spChg chg="mod">
          <ac:chgData name="Annabel Holdsworth" userId="98733ffc-7ad2-42af-a89e-2521b5dc994b" providerId="ADAL" clId="{043BE0E0-E6F2-48B0-8AF4-30B47D54CDBC}" dt="2024-02-22T14:45:55.796" v="51" actId="20577"/>
          <ac:spMkLst>
            <pc:docMk/>
            <pc:sldMk cId="2754945585" sldId="256"/>
            <ac:spMk id="7" creationId="{82E9F476-6F65-2718-2AE6-522B9941C4D7}"/>
          </ac:spMkLst>
        </pc:spChg>
        <pc:picChg chg="add mod">
          <ac:chgData name="Annabel Holdsworth" userId="98733ffc-7ad2-42af-a89e-2521b5dc994b" providerId="ADAL" clId="{043BE0E0-E6F2-48B0-8AF4-30B47D54CDBC}" dt="2024-02-22T14:51:00.656" v="55" actId="1076"/>
          <ac:picMkLst>
            <pc:docMk/>
            <pc:sldMk cId="2754945585" sldId="256"/>
            <ac:picMk id="3" creationId="{B7F2D601-DBF3-A400-840F-2B375E012401}"/>
          </ac:picMkLst>
        </pc:picChg>
        <pc:picChg chg="del">
          <ac:chgData name="Annabel Holdsworth" userId="98733ffc-7ad2-42af-a89e-2521b5dc994b" providerId="ADAL" clId="{043BE0E0-E6F2-48B0-8AF4-30B47D54CDBC}" dt="2024-02-22T14:46:01.193" v="52" actId="478"/>
          <ac:picMkLst>
            <pc:docMk/>
            <pc:sldMk cId="2754945585" sldId="256"/>
            <ac:picMk id="11" creationId="{2F4881AC-F438-E058-026B-641A72A20C6D}"/>
          </ac:picMkLst>
        </pc:picChg>
      </pc:sldChg>
      <pc:sldChg chg="modSp mod setBg">
        <pc:chgData name="Annabel Holdsworth" userId="98733ffc-7ad2-42af-a89e-2521b5dc994b" providerId="ADAL" clId="{043BE0E0-E6F2-48B0-8AF4-30B47D54CDBC}" dt="2024-02-26T16:09:19.630" v="854"/>
        <pc:sldMkLst>
          <pc:docMk/>
          <pc:sldMk cId="3029709451" sldId="257"/>
        </pc:sldMkLst>
        <pc:spChg chg="mod">
          <ac:chgData name="Annabel Holdsworth" userId="98733ffc-7ad2-42af-a89e-2521b5dc994b" providerId="ADAL" clId="{043BE0E0-E6F2-48B0-8AF4-30B47D54CDBC}" dt="2024-02-22T14:54:15.201" v="142" actId="6549"/>
          <ac:spMkLst>
            <pc:docMk/>
            <pc:sldMk cId="3029709451" sldId="257"/>
            <ac:spMk id="3" creationId="{18E8533B-0C3D-F0EE-EC9B-1BB4B6C2CBC2}"/>
          </ac:spMkLst>
        </pc:spChg>
        <pc:spChg chg="mod">
          <ac:chgData name="Annabel Holdsworth" userId="98733ffc-7ad2-42af-a89e-2521b5dc994b" providerId="ADAL" clId="{043BE0E0-E6F2-48B0-8AF4-30B47D54CDBC}" dt="2024-02-22T14:55:14.281" v="221" actId="12"/>
          <ac:spMkLst>
            <pc:docMk/>
            <pc:sldMk cId="3029709451" sldId="257"/>
            <ac:spMk id="5" creationId="{FFC568D7-6E1B-A912-C365-DE6180AD9ECF}"/>
          </ac:spMkLst>
        </pc:spChg>
      </pc:sldChg>
      <pc:sldChg chg="addSp delSp modSp mod setBg">
        <pc:chgData name="Annabel Holdsworth" userId="98733ffc-7ad2-42af-a89e-2521b5dc994b" providerId="ADAL" clId="{043BE0E0-E6F2-48B0-8AF4-30B47D54CDBC}" dt="2024-02-26T16:18:44.284" v="1007" actId="20577"/>
        <pc:sldMkLst>
          <pc:docMk/>
          <pc:sldMk cId="946355758" sldId="258"/>
        </pc:sldMkLst>
        <pc:spChg chg="mod">
          <ac:chgData name="Annabel Holdsworth" userId="98733ffc-7ad2-42af-a89e-2521b5dc994b" providerId="ADAL" clId="{043BE0E0-E6F2-48B0-8AF4-30B47D54CDBC}" dt="2024-02-22T14:52:25.561" v="130" actId="6549"/>
          <ac:spMkLst>
            <pc:docMk/>
            <pc:sldMk cId="946355758" sldId="258"/>
            <ac:spMk id="3" creationId="{18E8533B-0C3D-F0EE-EC9B-1BB4B6C2CBC2}"/>
          </ac:spMkLst>
        </pc:spChg>
        <pc:spChg chg="mod">
          <ac:chgData name="Annabel Holdsworth" userId="98733ffc-7ad2-42af-a89e-2521b5dc994b" providerId="ADAL" clId="{043BE0E0-E6F2-48B0-8AF4-30B47D54CDBC}" dt="2024-02-26T16:18:44.284" v="1007" actId="20577"/>
          <ac:spMkLst>
            <pc:docMk/>
            <pc:sldMk cId="946355758" sldId="258"/>
            <ac:spMk id="5" creationId="{FFC568D7-6E1B-A912-C365-DE6180AD9ECF}"/>
          </ac:spMkLst>
        </pc:spChg>
        <pc:picChg chg="ord">
          <ac:chgData name="Annabel Holdsworth" userId="98733ffc-7ad2-42af-a89e-2521b5dc994b" providerId="ADAL" clId="{043BE0E0-E6F2-48B0-8AF4-30B47D54CDBC}" dt="2024-02-26T16:16:03.939" v="882" actId="167"/>
          <ac:picMkLst>
            <pc:docMk/>
            <pc:sldMk cId="946355758" sldId="258"/>
            <ac:picMk id="4" creationId="{D6C25CBD-54CB-DCF3-F026-4FB57781CD71}"/>
          </ac:picMkLst>
        </pc:picChg>
        <pc:picChg chg="del">
          <ac:chgData name="Annabel Holdsworth" userId="98733ffc-7ad2-42af-a89e-2521b5dc994b" providerId="ADAL" clId="{043BE0E0-E6F2-48B0-8AF4-30B47D54CDBC}" dt="2024-02-22T14:51:30.457" v="76" actId="478"/>
          <ac:picMkLst>
            <pc:docMk/>
            <pc:sldMk cId="946355758" sldId="258"/>
            <ac:picMk id="6" creationId="{B6BC17A3-B577-E0AF-13D5-CB300A2A0E7A}"/>
          </ac:picMkLst>
        </pc:picChg>
        <pc:picChg chg="add mod">
          <ac:chgData name="Annabel Holdsworth" userId="98733ffc-7ad2-42af-a89e-2521b5dc994b" providerId="ADAL" clId="{043BE0E0-E6F2-48B0-8AF4-30B47D54CDBC}" dt="2024-02-26T16:16:46.469" v="885" actId="1076"/>
          <ac:picMkLst>
            <pc:docMk/>
            <pc:sldMk cId="946355758" sldId="258"/>
            <ac:picMk id="6" creationId="{B9F1EBE1-8F50-5B27-9D73-1EAA4117AF9C}"/>
          </ac:picMkLst>
        </pc:picChg>
        <pc:picChg chg="add mod ord">
          <ac:chgData name="Annabel Holdsworth" userId="98733ffc-7ad2-42af-a89e-2521b5dc994b" providerId="ADAL" clId="{043BE0E0-E6F2-48B0-8AF4-30B47D54CDBC}" dt="2024-02-26T16:16:52.870" v="887" actId="1076"/>
          <ac:picMkLst>
            <pc:docMk/>
            <pc:sldMk cId="946355758" sldId="258"/>
            <ac:picMk id="8" creationId="{1187C671-F886-D6A2-7038-D3C8AE412AEA}"/>
          </ac:picMkLst>
        </pc:picChg>
        <pc:picChg chg="del">
          <ac:chgData name="Annabel Holdsworth" userId="98733ffc-7ad2-42af-a89e-2521b5dc994b" providerId="ADAL" clId="{043BE0E0-E6F2-48B0-8AF4-30B47D54CDBC}" dt="2024-02-22T14:51:31.042" v="77" actId="478"/>
          <ac:picMkLst>
            <pc:docMk/>
            <pc:sldMk cId="946355758" sldId="258"/>
            <ac:picMk id="8" creationId="{71CD33AA-D699-9AA7-9277-F77F8260BE65}"/>
          </ac:picMkLst>
        </pc:picChg>
        <pc:picChg chg="add mod">
          <ac:chgData name="Annabel Holdsworth" userId="98733ffc-7ad2-42af-a89e-2521b5dc994b" providerId="ADAL" clId="{043BE0E0-E6F2-48B0-8AF4-30B47D54CDBC}" dt="2024-02-26T16:16:50.023" v="886" actId="1076"/>
          <ac:picMkLst>
            <pc:docMk/>
            <pc:sldMk cId="946355758" sldId="258"/>
            <ac:picMk id="10" creationId="{B505264E-D9C8-D783-4F57-88CC38365CFD}"/>
          </ac:picMkLst>
        </pc:picChg>
        <pc:picChg chg="add mod ord">
          <ac:chgData name="Annabel Holdsworth" userId="98733ffc-7ad2-42af-a89e-2521b5dc994b" providerId="ADAL" clId="{043BE0E0-E6F2-48B0-8AF4-30B47D54CDBC}" dt="2024-02-26T16:17:15.570" v="893" actId="1076"/>
          <ac:picMkLst>
            <pc:docMk/>
            <pc:sldMk cId="946355758" sldId="258"/>
            <ac:picMk id="12" creationId="{E7ADBEB9-68A5-7353-3E91-7700059EA86C}"/>
          </ac:picMkLst>
        </pc:picChg>
        <pc:picChg chg="add mod">
          <ac:chgData name="Annabel Holdsworth" userId="98733ffc-7ad2-42af-a89e-2521b5dc994b" providerId="ADAL" clId="{043BE0E0-E6F2-48B0-8AF4-30B47D54CDBC}" dt="2024-02-26T16:16:55.531" v="888" actId="1076"/>
          <ac:picMkLst>
            <pc:docMk/>
            <pc:sldMk cId="946355758" sldId="258"/>
            <ac:picMk id="14" creationId="{FCC22F17-3536-ED45-02BE-4C89A827ABA3}"/>
          </ac:picMkLst>
        </pc:picChg>
        <pc:picChg chg="add mod ord">
          <ac:chgData name="Annabel Holdsworth" userId="98733ffc-7ad2-42af-a89e-2521b5dc994b" providerId="ADAL" clId="{043BE0E0-E6F2-48B0-8AF4-30B47D54CDBC}" dt="2024-02-26T16:17:02.538" v="890" actId="1076"/>
          <ac:picMkLst>
            <pc:docMk/>
            <pc:sldMk cId="946355758" sldId="258"/>
            <ac:picMk id="16" creationId="{D0D3B389-6D22-527A-DE19-68AFD416E1D6}"/>
          </ac:picMkLst>
        </pc:picChg>
        <pc:picChg chg="add mod">
          <ac:chgData name="Annabel Holdsworth" userId="98733ffc-7ad2-42af-a89e-2521b5dc994b" providerId="ADAL" clId="{043BE0E0-E6F2-48B0-8AF4-30B47D54CDBC}" dt="2024-02-26T16:17:09.767" v="891" actId="1076"/>
          <ac:picMkLst>
            <pc:docMk/>
            <pc:sldMk cId="946355758" sldId="258"/>
            <ac:picMk id="18" creationId="{DDE2380E-8ACB-AE13-13D6-2AD641F57CBF}"/>
          </ac:picMkLst>
        </pc:picChg>
      </pc:sldChg>
      <pc:sldChg chg="addSp delSp modSp mod ord setBg">
        <pc:chgData name="Annabel Holdsworth" userId="98733ffc-7ad2-42af-a89e-2521b5dc994b" providerId="ADAL" clId="{043BE0E0-E6F2-48B0-8AF4-30B47D54CDBC}" dt="2024-02-26T16:09:19.630" v="854"/>
        <pc:sldMkLst>
          <pc:docMk/>
          <pc:sldMk cId="3783732656" sldId="259"/>
        </pc:sldMkLst>
        <pc:spChg chg="mod">
          <ac:chgData name="Annabel Holdsworth" userId="98733ffc-7ad2-42af-a89e-2521b5dc994b" providerId="ADAL" clId="{043BE0E0-E6F2-48B0-8AF4-30B47D54CDBC}" dt="2024-02-26T15:55:19.833" v="773" actId="14100"/>
          <ac:spMkLst>
            <pc:docMk/>
            <pc:sldMk cId="3783732656" sldId="259"/>
            <ac:spMk id="3" creationId="{18E8533B-0C3D-F0EE-EC9B-1BB4B6C2CBC2}"/>
          </ac:spMkLst>
        </pc:spChg>
        <pc:spChg chg="add mod">
          <ac:chgData name="Annabel Holdsworth" userId="98733ffc-7ad2-42af-a89e-2521b5dc994b" providerId="ADAL" clId="{043BE0E0-E6F2-48B0-8AF4-30B47D54CDBC}" dt="2024-02-26T15:55:33.394" v="776" actId="1076"/>
          <ac:spMkLst>
            <pc:docMk/>
            <pc:sldMk cId="3783732656" sldId="259"/>
            <ac:spMk id="7" creationId="{C80E7220-EBA3-4358-62F9-20B5A326D7DB}"/>
          </ac:spMkLst>
        </pc:spChg>
        <pc:spChg chg="add mod">
          <ac:chgData name="Annabel Holdsworth" userId="98733ffc-7ad2-42af-a89e-2521b5dc994b" providerId="ADAL" clId="{043BE0E0-E6F2-48B0-8AF4-30B47D54CDBC}" dt="2024-02-26T15:56:45.445" v="800" actId="20577"/>
          <ac:spMkLst>
            <pc:docMk/>
            <pc:sldMk cId="3783732656" sldId="259"/>
            <ac:spMk id="9" creationId="{1B1FA618-71F1-16A4-7CDA-C72CB4AB183D}"/>
          </ac:spMkLst>
        </pc:spChg>
        <pc:spChg chg="add mod">
          <ac:chgData name="Annabel Holdsworth" userId="98733ffc-7ad2-42af-a89e-2521b5dc994b" providerId="ADAL" clId="{043BE0E0-E6F2-48B0-8AF4-30B47D54CDBC}" dt="2024-02-26T15:56:38.470" v="795" actId="14100"/>
          <ac:spMkLst>
            <pc:docMk/>
            <pc:sldMk cId="3783732656" sldId="259"/>
            <ac:spMk id="11" creationId="{62C0D941-9BA2-0813-6F24-DF5BAC61D99E}"/>
          </ac:spMkLst>
        </pc:spChg>
        <pc:picChg chg="del">
          <ac:chgData name="Annabel Holdsworth" userId="98733ffc-7ad2-42af-a89e-2521b5dc994b" providerId="ADAL" clId="{043BE0E0-E6F2-48B0-8AF4-30B47D54CDBC}" dt="2024-02-22T14:51:35.401" v="78" actId="478"/>
          <ac:picMkLst>
            <pc:docMk/>
            <pc:sldMk cId="3783732656" sldId="259"/>
            <ac:picMk id="2" creationId="{681FA522-9130-E600-FEB2-C724DB965BFF}"/>
          </ac:picMkLst>
        </pc:picChg>
        <pc:picChg chg="mod">
          <ac:chgData name="Annabel Holdsworth" userId="98733ffc-7ad2-42af-a89e-2521b5dc994b" providerId="ADAL" clId="{043BE0E0-E6F2-48B0-8AF4-30B47D54CDBC}" dt="2024-02-26T15:55:19.833" v="773" actId="14100"/>
          <ac:picMkLst>
            <pc:docMk/>
            <pc:sldMk cId="3783732656" sldId="259"/>
            <ac:picMk id="4" creationId="{D6C25CBD-54CB-DCF3-F026-4FB57781CD71}"/>
          </ac:picMkLst>
        </pc:picChg>
        <pc:picChg chg="del">
          <ac:chgData name="Annabel Holdsworth" userId="98733ffc-7ad2-42af-a89e-2521b5dc994b" providerId="ADAL" clId="{043BE0E0-E6F2-48B0-8AF4-30B47D54CDBC}" dt="2024-02-22T14:51:35.885" v="79" actId="478"/>
          <ac:picMkLst>
            <pc:docMk/>
            <pc:sldMk cId="3783732656" sldId="259"/>
            <ac:picMk id="6" creationId="{DA769028-6CB4-3C4A-3FF7-E0347955A087}"/>
          </ac:picMkLst>
        </pc:picChg>
      </pc:sldChg>
      <pc:sldChg chg="modSp mod setBg">
        <pc:chgData name="Annabel Holdsworth" userId="98733ffc-7ad2-42af-a89e-2521b5dc994b" providerId="ADAL" clId="{043BE0E0-E6F2-48B0-8AF4-30B47D54CDBC}" dt="2024-02-26T16:09:19.630" v="854"/>
        <pc:sldMkLst>
          <pc:docMk/>
          <pc:sldMk cId="2496172770" sldId="260"/>
        </pc:sldMkLst>
        <pc:spChg chg="mod">
          <ac:chgData name="Annabel Holdsworth" userId="98733ffc-7ad2-42af-a89e-2521b5dc994b" providerId="ADAL" clId="{043BE0E0-E6F2-48B0-8AF4-30B47D54CDBC}" dt="2024-02-22T14:56:40.404" v="297" actId="6549"/>
          <ac:spMkLst>
            <pc:docMk/>
            <pc:sldMk cId="2496172770" sldId="260"/>
            <ac:spMk id="3" creationId="{18E8533B-0C3D-F0EE-EC9B-1BB4B6C2CBC2}"/>
          </ac:spMkLst>
        </pc:spChg>
        <pc:spChg chg="mod">
          <ac:chgData name="Annabel Holdsworth" userId="98733ffc-7ad2-42af-a89e-2521b5dc994b" providerId="ADAL" clId="{043BE0E0-E6F2-48B0-8AF4-30B47D54CDBC}" dt="2024-02-22T14:59:14.951" v="395" actId="14100"/>
          <ac:spMkLst>
            <pc:docMk/>
            <pc:sldMk cId="2496172770" sldId="260"/>
            <ac:spMk id="5" creationId="{FFC568D7-6E1B-A912-C365-DE6180AD9ECF}"/>
          </ac:spMkLst>
        </pc:spChg>
      </pc:sldChg>
      <pc:sldChg chg="modSp mod setBg">
        <pc:chgData name="Annabel Holdsworth" userId="98733ffc-7ad2-42af-a89e-2521b5dc994b" providerId="ADAL" clId="{043BE0E0-E6F2-48B0-8AF4-30B47D54CDBC}" dt="2024-02-26T16:30:32.693" v="1355" actId="1076"/>
        <pc:sldMkLst>
          <pc:docMk/>
          <pc:sldMk cId="2596891476" sldId="261"/>
        </pc:sldMkLst>
        <pc:spChg chg="mod">
          <ac:chgData name="Annabel Holdsworth" userId="98733ffc-7ad2-42af-a89e-2521b5dc994b" providerId="ADAL" clId="{043BE0E0-E6F2-48B0-8AF4-30B47D54CDBC}" dt="2024-02-26T16:30:32.693" v="1355" actId="1076"/>
          <ac:spMkLst>
            <pc:docMk/>
            <pc:sldMk cId="2596891476" sldId="261"/>
            <ac:spMk id="7" creationId="{5CF18A2E-497A-D11A-7F9B-8C0C4B84C226}"/>
          </ac:spMkLst>
        </pc:spChg>
      </pc:sldChg>
      <pc:sldChg chg="addSp delSp modSp mod setBg">
        <pc:chgData name="Annabel Holdsworth" userId="98733ffc-7ad2-42af-a89e-2521b5dc994b" providerId="ADAL" clId="{043BE0E0-E6F2-48B0-8AF4-30B47D54CDBC}" dt="2024-02-26T16:09:19.630" v="854"/>
        <pc:sldMkLst>
          <pc:docMk/>
          <pc:sldMk cId="3123537462" sldId="262"/>
        </pc:sldMkLst>
        <pc:spChg chg="mod">
          <ac:chgData name="Annabel Holdsworth" userId="98733ffc-7ad2-42af-a89e-2521b5dc994b" providerId="ADAL" clId="{043BE0E0-E6F2-48B0-8AF4-30B47D54CDBC}" dt="2024-02-26T16:08:49.731" v="853" actId="207"/>
          <ac:spMkLst>
            <pc:docMk/>
            <pc:sldMk cId="3123537462" sldId="262"/>
            <ac:spMk id="2" creationId="{974B4F52-0ADF-E575-3D6D-6095C188F0B7}"/>
          </ac:spMkLst>
        </pc:spChg>
        <pc:spChg chg="mod">
          <ac:chgData name="Annabel Holdsworth" userId="98733ffc-7ad2-42af-a89e-2521b5dc994b" providerId="ADAL" clId="{043BE0E0-E6F2-48B0-8AF4-30B47D54CDBC}" dt="2024-02-26T16:01:25.170" v="819" actId="20577"/>
          <ac:spMkLst>
            <pc:docMk/>
            <pc:sldMk cId="3123537462" sldId="262"/>
            <ac:spMk id="9" creationId="{2C5FF043-0706-D257-232B-BA944803A260}"/>
          </ac:spMkLst>
        </pc:spChg>
        <pc:picChg chg="add mod">
          <ac:chgData name="Annabel Holdsworth" userId="98733ffc-7ad2-42af-a89e-2521b5dc994b" providerId="ADAL" clId="{043BE0E0-E6F2-48B0-8AF4-30B47D54CDBC}" dt="2024-02-26T16:02:17.511" v="824" actId="14100"/>
          <ac:picMkLst>
            <pc:docMk/>
            <pc:sldMk cId="3123537462" sldId="262"/>
            <ac:picMk id="6" creationId="{A542762C-5DB2-C11F-144F-AD1F25DF404D}"/>
          </ac:picMkLst>
        </pc:picChg>
        <pc:picChg chg="del">
          <ac:chgData name="Annabel Holdsworth" userId="98733ffc-7ad2-42af-a89e-2521b5dc994b" providerId="ADAL" clId="{043BE0E0-E6F2-48B0-8AF4-30B47D54CDBC}" dt="2024-02-22T14:51:39.716" v="81" actId="478"/>
          <ac:picMkLst>
            <pc:docMk/>
            <pc:sldMk cId="3123537462" sldId="262"/>
            <ac:picMk id="6" creationId="{DDA0A839-E4EC-D743-B841-0107681C97D8}"/>
          </ac:picMkLst>
        </pc:picChg>
        <pc:picChg chg="add mod">
          <ac:chgData name="Annabel Holdsworth" userId="98733ffc-7ad2-42af-a89e-2521b5dc994b" providerId="ADAL" clId="{043BE0E0-E6F2-48B0-8AF4-30B47D54CDBC}" dt="2024-02-26T16:04:43.286" v="830" actId="1076"/>
          <ac:picMkLst>
            <pc:docMk/>
            <pc:sldMk cId="3123537462" sldId="262"/>
            <ac:picMk id="8" creationId="{6E59C65E-AF9D-BF2E-E805-603700054108}"/>
          </ac:picMkLst>
        </pc:picChg>
        <pc:picChg chg="add mod">
          <ac:chgData name="Annabel Holdsworth" userId="98733ffc-7ad2-42af-a89e-2521b5dc994b" providerId="ADAL" clId="{043BE0E0-E6F2-48B0-8AF4-30B47D54CDBC}" dt="2024-02-26T16:04:45.331" v="831" actId="1076"/>
          <ac:picMkLst>
            <pc:docMk/>
            <pc:sldMk cId="3123537462" sldId="262"/>
            <ac:picMk id="11" creationId="{3E452F19-47A9-768B-6E4C-38B3C43668C0}"/>
          </ac:picMkLst>
        </pc:picChg>
      </pc:sldChg>
      <pc:sldChg chg="addSp delSp modSp mod setBg">
        <pc:chgData name="Annabel Holdsworth" userId="98733ffc-7ad2-42af-a89e-2521b5dc994b" providerId="ADAL" clId="{043BE0E0-E6F2-48B0-8AF4-30B47D54CDBC}" dt="2024-02-26T16:29:45.581" v="1323" actId="1076"/>
        <pc:sldMkLst>
          <pc:docMk/>
          <pc:sldMk cId="305004941" sldId="263"/>
        </pc:sldMkLst>
        <pc:spChg chg="mod">
          <ac:chgData name="Annabel Holdsworth" userId="98733ffc-7ad2-42af-a89e-2521b5dc994b" providerId="ADAL" clId="{043BE0E0-E6F2-48B0-8AF4-30B47D54CDBC}" dt="2024-02-22T15:05:25.898" v="553" actId="6549"/>
          <ac:spMkLst>
            <pc:docMk/>
            <pc:sldMk cId="305004941" sldId="263"/>
            <ac:spMk id="3" creationId="{18E8533B-0C3D-F0EE-EC9B-1BB4B6C2CBC2}"/>
          </ac:spMkLst>
        </pc:spChg>
        <pc:picChg chg="del">
          <ac:chgData name="Annabel Holdsworth" userId="98733ffc-7ad2-42af-a89e-2521b5dc994b" providerId="ADAL" clId="{043BE0E0-E6F2-48B0-8AF4-30B47D54CDBC}" dt="2024-02-22T14:51:37.925" v="80" actId="478"/>
          <ac:picMkLst>
            <pc:docMk/>
            <pc:sldMk cId="305004941" sldId="263"/>
            <ac:picMk id="2" creationId="{4DDFDA2C-29F3-D07B-60D9-FB02FA54453C}"/>
          </ac:picMkLst>
        </pc:picChg>
        <pc:picChg chg="ord">
          <ac:chgData name="Annabel Holdsworth" userId="98733ffc-7ad2-42af-a89e-2521b5dc994b" providerId="ADAL" clId="{043BE0E0-E6F2-48B0-8AF4-30B47D54CDBC}" dt="2024-02-26T16:07:22.783" v="838" actId="167"/>
          <ac:picMkLst>
            <pc:docMk/>
            <pc:sldMk cId="305004941" sldId="263"/>
            <ac:picMk id="4" creationId="{D6C25CBD-54CB-DCF3-F026-4FB57781CD71}"/>
          </ac:picMkLst>
        </pc:picChg>
        <pc:picChg chg="add mod">
          <ac:chgData name="Annabel Holdsworth" userId="98733ffc-7ad2-42af-a89e-2521b5dc994b" providerId="ADAL" clId="{043BE0E0-E6F2-48B0-8AF4-30B47D54CDBC}" dt="2024-02-26T16:00:44.964" v="812" actId="1076"/>
          <ac:picMkLst>
            <pc:docMk/>
            <pc:sldMk cId="305004941" sldId="263"/>
            <ac:picMk id="5" creationId="{16DD6B56-E783-4417-8F10-51933CC6A71C}"/>
          </ac:picMkLst>
        </pc:picChg>
        <pc:picChg chg="add mod">
          <ac:chgData name="Annabel Holdsworth" userId="98733ffc-7ad2-42af-a89e-2521b5dc994b" providerId="ADAL" clId="{043BE0E0-E6F2-48B0-8AF4-30B47D54CDBC}" dt="2024-02-26T16:00:51.316" v="815" actId="1076"/>
          <ac:picMkLst>
            <pc:docMk/>
            <pc:sldMk cId="305004941" sldId="263"/>
            <ac:picMk id="7" creationId="{09DBB8A1-FCA8-7D1E-B32D-92CFFA4BBB35}"/>
          </ac:picMkLst>
        </pc:picChg>
        <pc:picChg chg="add mod ord">
          <ac:chgData name="Annabel Holdsworth" userId="98733ffc-7ad2-42af-a89e-2521b5dc994b" providerId="ADAL" clId="{043BE0E0-E6F2-48B0-8AF4-30B47D54CDBC}" dt="2024-02-26T16:29:07.719" v="1315" actId="1076"/>
          <ac:picMkLst>
            <pc:docMk/>
            <pc:sldMk cId="305004941" sldId="263"/>
            <ac:picMk id="9" creationId="{40761833-FAEF-245B-8ACB-0DD1DCF5F7C9}"/>
          </ac:picMkLst>
        </pc:picChg>
        <pc:picChg chg="add mod">
          <ac:chgData name="Annabel Holdsworth" userId="98733ffc-7ad2-42af-a89e-2521b5dc994b" providerId="ADAL" clId="{043BE0E0-E6F2-48B0-8AF4-30B47D54CDBC}" dt="2024-02-26T16:20:58.447" v="1013" actId="14100"/>
          <ac:picMkLst>
            <pc:docMk/>
            <pc:sldMk cId="305004941" sldId="263"/>
            <ac:picMk id="11" creationId="{C71D2009-F960-F244-39DF-65DD32764541}"/>
          </ac:picMkLst>
        </pc:picChg>
        <pc:picChg chg="add mod">
          <ac:chgData name="Annabel Holdsworth" userId="98733ffc-7ad2-42af-a89e-2521b5dc994b" providerId="ADAL" clId="{043BE0E0-E6F2-48B0-8AF4-30B47D54CDBC}" dt="2024-02-26T16:29:10.538" v="1316" actId="1076"/>
          <ac:picMkLst>
            <pc:docMk/>
            <pc:sldMk cId="305004941" sldId="263"/>
            <ac:picMk id="13" creationId="{9C55CD1E-836B-A875-0E90-BA02DAD2FFDC}"/>
          </ac:picMkLst>
        </pc:picChg>
        <pc:picChg chg="add mod">
          <ac:chgData name="Annabel Holdsworth" userId="98733ffc-7ad2-42af-a89e-2521b5dc994b" providerId="ADAL" clId="{043BE0E0-E6F2-48B0-8AF4-30B47D54CDBC}" dt="2024-02-26T16:29:45.581" v="1323" actId="1076"/>
          <ac:picMkLst>
            <pc:docMk/>
            <pc:sldMk cId="305004941" sldId="263"/>
            <ac:picMk id="15" creationId="{C1FC81F7-1531-E72D-C78F-6D57014E3B2F}"/>
          </ac:picMkLst>
        </pc:picChg>
      </pc:sldChg>
      <pc:sldChg chg="modSp mod setBg">
        <pc:chgData name="Annabel Holdsworth" userId="98733ffc-7ad2-42af-a89e-2521b5dc994b" providerId="ADAL" clId="{043BE0E0-E6F2-48B0-8AF4-30B47D54CDBC}" dt="2024-02-26T16:09:19.630" v="854"/>
        <pc:sldMkLst>
          <pc:docMk/>
          <pc:sldMk cId="3340520083" sldId="264"/>
        </pc:sldMkLst>
        <pc:picChg chg="mod">
          <ac:chgData name="Annabel Holdsworth" userId="98733ffc-7ad2-42af-a89e-2521b5dc994b" providerId="ADAL" clId="{043BE0E0-E6F2-48B0-8AF4-30B47D54CDBC}" dt="2024-02-26T16:05:21.012" v="833" actId="1076"/>
          <ac:picMkLst>
            <pc:docMk/>
            <pc:sldMk cId="3340520083" sldId="264"/>
            <ac:picMk id="5" creationId="{D89187E1-DEA4-0723-C8B8-B73E5559B1BC}"/>
          </ac:picMkLst>
        </pc:picChg>
      </pc:sldChg>
      <pc:sldChg chg="del">
        <pc:chgData name="Annabel Holdsworth" userId="98733ffc-7ad2-42af-a89e-2521b5dc994b" providerId="ADAL" clId="{043BE0E0-E6F2-48B0-8AF4-30B47D54CDBC}" dt="2024-02-22T15:01:22.025" v="403" actId="47"/>
        <pc:sldMkLst>
          <pc:docMk/>
          <pc:sldMk cId="245230714" sldId="265"/>
        </pc:sldMkLst>
      </pc:sldChg>
      <pc:sldChg chg="addSp delSp modSp mod ord setBg">
        <pc:chgData name="Annabel Holdsworth" userId="98733ffc-7ad2-42af-a89e-2521b5dc994b" providerId="ADAL" clId="{043BE0E0-E6F2-48B0-8AF4-30B47D54CDBC}" dt="2024-02-26T16:09:19.630" v="854"/>
        <pc:sldMkLst>
          <pc:docMk/>
          <pc:sldMk cId="2798446319" sldId="266"/>
        </pc:sldMkLst>
        <pc:spChg chg="mod">
          <ac:chgData name="Annabel Holdsworth" userId="98733ffc-7ad2-42af-a89e-2521b5dc994b" providerId="ADAL" clId="{043BE0E0-E6F2-48B0-8AF4-30B47D54CDBC}" dt="2024-02-26T16:08:37.497" v="851" actId="207"/>
          <ac:spMkLst>
            <pc:docMk/>
            <pc:sldMk cId="2798446319" sldId="266"/>
            <ac:spMk id="3" creationId="{18E8533B-0C3D-F0EE-EC9B-1BB4B6C2CBC2}"/>
          </ac:spMkLst>
        </pc:spChg>
        <pc:spChg chg="del mod">
          <ac:chgData name="Annabel Holdsworth" userId="98733ffc-7ad2-42af-a89e-2521b5dc994b" providerId="ADAL" clId="{043BE0E0-E6F2-48B0-8AF4-30B47D54CDBC}" dt="2024-02-26T15:56:57.750" v="803"/>
          <ac:spMkLst>
            <pc:docMk/>
            <pc:sldMk cId="2798446319" sldId="266"/>
            <ac:spMk id="5" creationId="{FFC568D7-6E1B-A912-C365-DE6180AD9ECF}"/>
          </ac:spMkLst>
        </pc:spChg>
        <pc:spChg chg="del">
          <ac:chgData name="Annabel Holdsworth" userId="98733ffc-7ad2-42af-a89e-2521b5dc994b" providerId="ADAL" clId="{043BE0E0-E6F2-48B0-8AF4-30B47D54CDBC}" dt="2024-02-22T15:08:15.370" v="680" actId="478"/>
          <ac:spMkLst>
            <pc:docMk/>
            <pc:sldMk cId="2798446319" sldId="266"/>
            <ac:spMk id="7" creationId="{5AB6583D-BC22-62D1-545B-464A664E6170}"/>
          </ac:spMkLst>
        </pc:spChg>
        <pc:picChg chg="del">
          <ac:chgData name="Annabel Holdsworth" userId="98733ffc-7ad2-42af-a89e-2521b5dc994b" providerId="ADAL" clId="{043BE0E0-E6F2-48B0-8AF4-30B47D54CDBC}" dt="2024-02-22T14:51:44.664" v="83" actId="478"/>
          <ac:picMkLst>
            <pc:docMk/>
            <pc:sldMk cId="2798446319" sldId="266"/>
            <ac:picMk id="2" creationId="{17EE30B2-43A2-87E0-377A-930599E19770}"/>
          </ac:picMkLst>
        </pc:picChg>
        <pc:picChg chg="add mod">
          <ac:chgData name="Annabel Holdsworth" userId="98733ffc-7ad2-42af-a89e-2521b5dc994b" providerId="ADAL" clId="{043BE0E0-E6F2-48B0-8AF4-30B47D54CDBC}" dt="2024-02-26T15:58:23.370" v="806" actId="1076"/>
          <ac:picMkLst>
            <pc:docMk/>
            <pc:sldMk cId="2798446319" sldId="266"/>
            <ac:picMk id="2" creationId="{55C65244-92B3-C0FC-6566-9478006410B8}"/>
          </ac:picMkLst>
        </pc:picChg>
      </pc:sldChg>
      <pc:sldChg chg="addSp delSp modSp mod setBg">
        <pc:chgData name="Annabel Holdsworth" userId="98733ffc-7ad2-42af-a89e-2521b5dc994b" providerId="ADAL" clId="{043BE0E0-E6F2-48B0-8AF4-30B47D54CDBC}" dt="2024-02-26T16:32:39.379" v="1543" actId="1076"/>
        <pc:sldMkLst>
          <pc:docMk/>
          <pc:sldMk cId="1578318980" sldId="267"/>
        </pc:sldMkLst>
        <pc:spChg chg="mod">
          <ac:chgData name="Annabel Holdsworth" userId="98733ffc-7ad2-42af-a89e-2521b5dc994b" providerId="ADAL" clId="{043BE0E0-E6F2-48B0-8AF4-30B47D54CDBC}" dt="2024-02-22T15:09:15.882" v="765" actId="6549"/>
          <ac:spMkLst>
            <pc:docMk/>
            <pc:sldMk cId="1578318980" sldId="267"/>
            <ac:spMk id="3" creationId="{18E8533B-0C3D-F0EE-EC9B-1BB4B6C2CBC2}"/>
          </ac:spMkLst>
        </pc:spChg>
        <pc:spChg chg="add mod">
          <ac:chgData name="Annabel Holdsworth" userId="98733ffc-7ad2-42af-a89e-2521b5dc994b" providerId="ADAL" clId="{043BE0E0-E6F2-48B0-8AF4-30B47D54CDBC}" dt="2024-02-26T16:32:39.379" v="1543" actId="1076"/>
          <ac:spMkLst>
            <pc:docMk/>
            <pc:sldMk cId="1578318980" sldId="267"/>
            <ac:spMk id="5" creationId="{446404FF-035D-82A0-D162-955A3648CC18}"/>
          </ac:spMkLst>
        </pc:spChg>
        <pc:picChg chg="add">
          <ac:chgData name="Annabel Holdsworth" userId="98733ffc-7ad2-42af-a89e-2521b5dc994b" providerId="ADAL" clId="{043BE0E0-E6F2-48B0-8AF4-30B47D54CDBC}" dt="2024-02-26T16:24:59.480" v="1014"/>
          <ac:picMkLst>
            <pc:docMk/>
            <pc:sldMk cId="1578318980" sldId="267"/>
            <ac:picMk id="2" creationId="{04EE7C73-5C58-0078-179E-26BCC3E4287D}"/>
          </ac:picMkLst>
        </pc:picChg>
        <pc:picChg chg="del">
          <ac:chgData name="Annabel Holdsworth" userId="98733ffc-7ad2-42af-a89e-2521b5dc994b" providerId="ADAL" clId="{043BE0E0-E6F2-48B0-8AF4-30B47D54CDBC}" dt="2024-02-22T14:51:55.347" v="89" actId="478"/>
          <ac:picMkLst>
            <pc:docMk/>
            <pc:sldMk cId="1578318980" sldId="267"/>
            <ac:picMk id="2" creationId="{C9D657D4-2258-5D05-B8EE-899020483D03}"/>
          </ac:picMkLst>
        </pc:picChg>
        <pc:picChg chg="del">
          <ac:chgData name="Annabel Holdsworth" userId="98733ffc-7ad2-42af-a89e-2521b5dc994b" providerId="ADAL" clId="{043BE0E0-E6F2-48B0-8AF4-30B47D54CDBC}" dt="2024-02-22T14:51:53.030" v="85" actId="478"/>
          <ac:picMkLst>
            <pc:docMk/>
            <pc:sldMk cId="1578318980" sldId="267"/>
            <ac:picMk id="6" creationId="{837E1A9A-560E-D37E-8CEA-974D1BA49B9F}"/>
          </ac:picMkLst>
        </pc:picChg>
        <pc:picChg chg="del">
          <ac:chgData name="Annabel Holdsworth" userId="98733ffc-7ad2-42af-a89e-2521b5dc994b" providerId="ADAL" clId="{043BE0E0-E6F2-48B0-8AF4-30B47D54CDBC}" dt="2024-02-22T14:51:52.106" v="84" actId="478"/>
          <ac:picMkLst>
            <pc:docMk/>
            <pc:sldMk cId="1578318980" sldId="267"/>
            <ac:picMk id="7" creationId="{A0AD3C48-7C99-DACD-0410-CFA60316F285}"/>
          </ac:picMkLst>
        </pc:picChg>
        <pc:picChg chg="del">
          <ac:chgData name="Annabel Holdsworth" userId="98733ffc-7ad2-42af-a89e-2521b5dc994b" providerId="ADAL" clId="{043BE0E0-E6F2-48B0-8AF4-30B47D54CDBC}" dt="2024-02-22T14:51:54.882" v="88" actId="478"/>
          <ac:picMkLst>
            <pc:docMk/>
            <pc:sldMk cId="1578318980" sldId="267"/>
            <ac:picMk id="8" creationId="{CB03B55B-E466-636E-6438-105350AE27D7}"/>
          </ac:picMkLst>
        </pc:picChg>
        <pc:picChg chg="del">
          <ac:chgData name="Annabel Holdsworth" userId="98733ffc-7ad2-42af-a89e-2521b5dc994b" providerId="ADAL" clId="{043BE0E0-E6F2-48B0-8AF4-30B47D54CDBC}" dt="2024-02-22T14:51:53.707" v="86" actId="478"/>
          <ac:picMkLst>
            <pc:docMk/>
            <pc:sldMk cId="1578318980" sldId="267"/>
            <ac:picMk id="9" creationId="{BA4DA956-002B-893C-5C12-0DF87572DB1F}"/>
          </ac:picMkLst>
        </pc:picChg>
        <pc:picChg chg="del">
          <ac:chgData name="Annabel Holdsworth" userId="98733ffc-7ad2-42af-a89e-2521b5dc994b" providerId="ADAL" clId="{043BE0E0-E6F2-48B0-8AF4-30B47D54CDBC}" dt="2024-02-22T14:51:54.140" v="87" actId="478"/>
          <ac:picMkLst>
            <pc:docMk/>
            <pc:sldMk cId="1578318980" sldId="267"/>
            <ac:picMk id="10" creationId="{34468EE7-6B73-B64F-283D-6EBF99F37A6F}"/>
          </ac:picMkLst>
        </pc:picChg>
      </pc:sldChg>
      <pc:sldChg chg="addSp delSp modSp mod setBg">
        <pc:chgData name="Annabel Holdsworth" userId="98733ffc-7ad2-42af-a89e-2521b5dc994b" providerId="ADAL" clId="{043BE0E0-E6F2-48B0-8AF4-30B47D54CDBC}" dt="2024-02-26T16:34:57.383" v="1556" actId="1076"/>
        <pc:sldMkLst>
          <pc:docMk/>
          <pc:sldMk cId="1375163199" sldId="268"/>
        </pc:sldMkLst>
        <pc:spChg chg="del mod">
          <ac:chgData name="Annabel Holdsworth" userId="98733ffc-7ad2-42af-a89e-2521b5dc994b" providerId="ADAL" clId="{043BE0E0-E6F2-48B0-8AF4-30B47D54CDBC}" dt="2024-02-26T16:34:52.044" v="1554" actId="478"/>
          <ac:spMkLst>
            <pc:docMk/>
            <pc:sldMk cId="1375163199" sldId="268"/>
            <ac:spMk id="6" creationId="{7C569A29-2317-EDDA-4BB2-6778B04701EE}"/>
          </ac:spMkLst>
        </pc:spChg>
        <pc:picChg chg="add mod">
          <ac:chgData name="Annabel Holdsworth" userId="98733ffc-7ad2-42af-a89e-2521b5dc994b" providerId="ADAL" clId="{043BE0E0-E6F2-48B0-8AF4-30B47D54CDBC}" dt="2024-02-26T16:34:57.383" v="1556" actId="1076"/>
          <ac:picMkLst>
            <pc:docMk/>
            <pc:sldMk cId="1375163199" sldId="268"/>
            <ac:picMk id="5" creationId="{7C71AEEA-36F9-19AA-3E0E-A6B07E9F7654}"/>
          </ac:picMkLst>
        </pc:picChg>
      </pc:sldChg>
      <pc:sldChg chg="addSp delSp modSp add mod setBg">
        <pc:chgData name="Annabel Holdsworth" userId="98733ffc-7ad2-42af-a89e-2521b5dc994b" providerId="ADAL" clId="{043BE0E0-E6F2-48B0-8AF4-30B47D54CDBC}" dt="2024-02-26T16:09:19.630" v="854"/>
        <pc:sldMkLst>
          <pc:docMk/>
          <pc:sldMk cId="2064531914" sldId="269"/>
        </pc:sldMkLst>
        <pc:spChg chg="mod">
          <ac:chgData name="Annabel Holdsworth" userId="98733ffc-7ad2-42af-a89e-2521b5dc994b" providerId="ADAL" clId="{043BE0E0-E6F2-48B0-8AF4-30B47D54CDBC}" dt="2024-02-26T16:08:43.693" v="852" actId="207"/>
          <ac:spMkLst>
            <pc:docMk/>
            <pc:sldMk cId="2064531914" sldId="269"/>
            <ac:spMk id="3" creationId="{18E8533B-0C3D-F0EE-EC9B-1BB4B6C2CBC2}"/>
          </ac:spMkLst>
        </pc:spChg>
        <pc:picChg chg="del">
          <ac:chgData name="Annabel Holdsworth" userId="98733ffc-7ad2-42af-a89e-2521b5dc994b" providerId="ADAL" clId="{043BE0E0-E6F2-48B0-8AF4-30B47D54CDBC}" dt="2024-02-26T16:08:02.679" v="844" actId="478"/>
          <ac:picMkLst>
            <pc:docMk/>
            <pc:sldMk cId="2064531914" sldId="269"/>
            <ac:picMk id="2" creationId="{55C65244-92B3-C0FC-6566-9478006410B8}"/>
          </ac:picMkLst>
        </pc:picChg>
        <pc:picChg chg="add mod">
          <ac:chgData name="Annabel Holdsworth" userId="98733ffc-7ad2-42af-a89e-2521b5dc994b" providerId="ADAL" clId="{043BE0E0-E6F2-48B0-8AF4-30B47D54CDBC}" dt="2024-02-26T16:08:19.653" v="850" actId="1076"/>
          <ac:picMkLst>
            <pc:docMk/>
            <pc:sldMk cId="2064531914" sldId="269"/>
            <ac:picMk id="5" creationId="{D39E0B78-4166-3768-4D3D-94E4E5434F74}"/>
          </ac:picMkLst>
        </pc:picChg>
      </pc:sldChg>
      <pc:sldChg chg="delSp del mod">
        <pc:chgData name="Annabel Holdsworth" userId="98733ffc-7ad2-42af-a89e-2521b5dc994b" providerId="ADAL" clId="{043BE0E0-E6F2-48B0-8AF4-30B47D54CDBC}" dt="2024-02-22T15:01:24.262" v="404" actId="47"/>
        <pc:sldMkLst>
          <pc:docMk/>
          <pc:sldMk cId="2147097292" sldId="269"/>
        </pc:sldMkLst>
        <pc:picChg chg="del">
          <ac:chgData name="Annabel Holdsworth" userId="98733ffc-7ad2-42af-a89e-2521b5dc994b" providerId="ADAL" clId="{043BE0E0-E6F2-48B0-8AF4-30B47D54CDBC}" dt="2024-02-22T14:51:41.661" v="82" actId="478"/>
          <ac:picMkLst>
            <pc:docMk/>
            <pc:sldMk cId="2147097292" sldId="269"/>
            <ac:picMk id="9" creationId="{79703B01-2A32-D907-B41E-E28AF789CB92}"/>
          </ac:picMkLst>
        </pc:picChg>
      </pc:sldChg>
      <pc:sldChg chg="new del">
        <pc:chgData name="Annabel Holdsworth" userId="98733ffc-7ad2-42af-a89e-2521b5dc994b" providerId="ADAL" clId="{043BE0E0-E6F2-48B0-8AF4-30B47D54CDBC}" dt="2024-02-26T16:07:57.308" v="842" actId="680"/>
        <pc:sldMkLst>
          <pc:docMk/>
          <pc:sldMk cId="3643087701" sldId="269"/>
        </pc:sldMkLst>
      </pc:sldChg>
    </pc:docChg>
  </pc:docChgLst>
  <pc:docChgLst>
    <pc:chgData name="Annabel Holdsworth" userId="98733ffc-7ad2-42af-a89e-2521b5dc994b" providerId="ADAL" clId="{755CB0DC-7661-4D9F-A949-9738F602B815}"/>
    <pc:docChg chg="custSel addSld modSld">
      <pc:chgData name="Annabel Holdsworth" userId="98733ffc-7ad2-42af-a89e-2521b5dc994b" providerId="ADAL" clId="{755CB0DC-7661-4D9F-A949-9738F602B815}" dt="2024-01-29T13:59:41.086" v="633" actId="1076"/>
      <pc:docMkLst>
        <pc:docMk/>
      </pc:docMkLst>
      <pc:sldChg chg="addSp modSp mod">
        <pc:chgData name="Annabel Holdsworth" userId="98733ffc-7ad2-42af-a89e-2521b5dc994b" providerId="ADAL" clId="{755CB0DC-7661-4D9F-A949-9738F602B815}" dt="2024-01-18T13:07:34.767" v="585" actId="1076"/>
        <pc:sldMkLst>
          <pc:docMk/>
          <pc:sldMk cId="946355758" sldId="258"/>
        </pc:sldMkLst>
        <pc:picChg chg="add mod">
          <ac:chgData name="Annabel Holdsworth" userId="98733ffc-7ad2-42af-a89e-2521b5dc994b" providerId="ADAL" clId="{755CB0DC-7661-4D9F-A949-9738F602B815}" dt="2024-01-18T13:07:13.653" v="583" actId="1076"/>
          <ac:picMkLst>
            <pc:docMk/>
            <pc:sldMk cId="946355758" sldId="258"/>
            <ac:picMk id="6" creationId="{B6BC17A3-B577-E0AF-13D5-CB300A2A0E7A}"/>
          </ac:picMkLst>
        </pc:picChg>
        <pc:picChg chg="add mod">
          <ac:chgData name="Annabel Holdsworth" userId="98733ffc-7ad2-42af-a89e-2521b5dc994b" providerId="ADAL" clId="{755CB0DC-7661-4D9F-A949-9738F602B815}" dt="2024-01-18T13:07:34.767" v="585" actId="1076"/>
          <ac:picMkLst>
            <pc:docMk/>
            <pc:sldMk cId="946355758" sldId="258"/>
            <ac:picMk id="8" creationId="{71CD33AA-D699-9AA7-9277-F77F8260BE65}"/>
          </ac:picMkLst>
        </pc:picChg>
      </pc:sldChg>
      <pc:sldChg chg="modSp mod">
        <pc:chgData name="Annabel Holdsworth" userId="98733ffc-7ad2-42af-a89e-2521b5dc994b" providerId="ADAL" clId="{755CB0DC-7661-4D9F-A949-9738F602B815}" dt="2024-01-18T13:10:18.376" v="631" actId="20577"/>
        <pc:sldMkLst>
          <pc:docMk/>
          <pc:sldMk cId="2596891476" sldId="261"/>
        </pc:sldMkLst>
        <pc:spChg chg="mod">
          <ac:chgData name="Annabel Holdsworth" userId="98733ffc-7ad2-42af-a89e-2521b5dc994b" providerId="ADAL" clId="{755CB0DC-7661-4D9F-A949-9738F602B815}" dt="2024-01-18T13:10:18.376" v="631" actId="20577"/>
          <ac:spMkLst>
            <pc:docMk/>
            <pc:sldMk cId="2596891476" sldId="261"/>
            <ac:spMk id="7" creationId="{5CF18A2E-497A-D11A-7F9B-8C0C4B84C226}"/>
          </ac:spMkLst>
        </pc:spChg>
      </pc:sldChg>
      <pc:sldChg chg="addSp delSp modSp mod">
        <pc:chgData name="Annabel Holdsworth" userId="98733ffc-7ad2-42af-a89e-2521b5dc994b" providerId="ADAL" clId="{755CB0DC-7661-4D9F-A949-9738F602B815}" dt="2024-01-18T12:51:24.423" v="491" actId="122"/>
        <pc:sldMkLst>
          <pc:docMk/>
          <pc:sldMk cId="3123537462" sldId="262"/>
        </pc:sldMkLst>
        <pc:spChg chg="add mod">
          <ac:chgData name="Annabel Holdsworth" userId="98733ffc-7ad2-42af-a89e-2521b5dc994b" providerId="ADAL" clId="{755CB0DC-7661-4D9F-A949-9738F602B815}" dt="2024-01-18T12:43:52.075" v="132" actId="14100"/>
          <ac:spMkLst>
            <pc:docMk/>
            <pc:sldMk cId="3123537462" sldId="262"/>
            <ac:spMk id="2" creationId="{974B4F52-0ADF-E575-3D6D-6095C188F0B7}"/>
          </ac:spMkLst>
        </pc:spChg>
        <pc:spChg chg="add mod">
          <ac:chgData name="Annabel Holdsworth" userId="98733ffc-7ad2-42af-a89e-2521b5dc994b" providerId="ADAL" clId="{755CB0DC-7661-4D9F-A949-9738F602B815}" dt="2024-01-18T12:51:24.423" v="491" actId="122"/>
          <ac:spMkLst>
            <pc:docMk/>
            <pc:sldMk cId="3123537462" sldId="262"/>
            <ac:spMk id="9" creationId="{2C5FF043-0706-D257-232B-BA944803A260}"/>
          </ac:spMkLst>
        </pc:spChg>
        <pc:picChg chg="add mod">
          <ac:chgData name="Annabel Holdsworth" userId="98733ffc-7ad2-42af-a89e-2521b5dc994b" providerId="ADAL" clId="{755CB0DC-7661-4D9F-A949-9738F602B815}" dt="2024-01-18T12:51:18.291" v="490" actId="1076"/>
          <ac:picMkLst>
            <pc:docMk/>
            <pc:sldMk cId="3123537462" sldId="262"/>
            <ac:picMk id="6" creationId="{DDA0A839-E4EC-D743-B841-0107681C97D8}"/>
          </ac:picMkLst>
        </pc:picChg>
        <pc:picChg chg="add del mod">
          <ac:chgData name="Annabel Holdsworth" userId="98733ffc-7ad2-42af-a89e-2521b5dc994b" providerId="ADAL" clId="{755CB0DC-7661-4D9F-A949-9738F602B815}" dt="2024-01-18T12:44:49.148" v="138" actId="478"/>
          <ac:picMkLst>
            <pc:docMk/>
            <pc:sldMk cId="3123537462" sldId="262"/>
            <ac:picMk id="8" creationId="{22A628A0-785C-4672-63B3-F7BBB3058940}"/>
          </ac:picMkLst>
        </pc:picChg>
      </pc:sldChg>
      <pc:sldChg chg="addSp modSp mod">
        <pc:chgData name="Annabel Holdsworth" userId="98733ffc-7ad2-42af-a89e-2521b5dc994b" providerId="ADAL" clId="{755CB0DC-7661-4D9F-A949-9738F602B815}" dt="2024-01-18T13:09:39.479" v="603" actId="14100"/>
        <pc:sldMkLst>
          <pc:docMk/>
          <pc:sldMk cId="3340520083" sldId="264"/>
        </pc:sldMkLst>
        <pc:spChg chg="mod">
          <ac:chgData name="Annabel Holdsworth" userId="98733ffc-7ad2-42af-a89e-2521b5dc994b" providerId="ADAL" clId="{755CB0DC-7661-4D9F-A949-9738F602B815}" dt="2024-01-18T13:09:39.479" v="603" actId="14100"/>
          <ac:spMkLst>
            <pc:docMk/>
            <pc:sldMk cId="3340520083" sldId="264"/>
            <ac:spMk id="6" creationId="{14D1E02F-8E8F-B17F-AC57-5676292E71BF}"/>
          </ac:spMkLst>
        </pc:spChg>
        <pc:picChg chg="add mod">
          <ac:chgData name="Annabel Holdsworth" userId="98733ffc-7ad2-42af-a89e-2521b5dc994b" providerId="ADAL" clId="{755CB0DC-7661-4D9F-A949-9738F602B815}" dt="2024-01-18T13:09:34.881" v="601" actId="1076"/>
          <ac:picMkLst>
            <pc:docMk/>
            <pc:sldMk cId="3340520083" sldId="264"/>
            <ac:picMk id="5" creationId="{D89187E1-DEA4-0723-C8B8-B73E5559B1BC}"/>
          </ac:picMkLst>
        </pc:picChg>
        <pc:picChg chg="mod">
          <ac:chgData name="Annabel Holdsworth" userId="98733ffc-7ad2-42af-a89e-2521b5dc994b" providerId="ADAL" clId="{755CB0DC-7661-4D9F-A949-9738F602B815}" dt="2024-01-18T13:09:32.084" v="600" actId="1076"/>
          <ac:picMkLst>
            <pc:docMk/>
            <pc:sldMk cId="3340520083" sldId="264"/>
            <ac:picMk id="10" creationId="{5C057317-6D20-EA84-736C-6D44B7519586}"/>
          </ac:picMkLst>
        </pc:picChg>
      </pc:sldChg>
      <pc:sldChg chg="addSp modSp mod">
        <pc:chgData name="Annabel Holdsworth" userId="98733ffc-7ad2-42af-a89e-2521b5dc994b" providerId="ADAL" clId="{755CB0DC-7661-4D9F-A949-9738F602B815}" dt="2024-01-18T12:56:18.615" v="581" actId="1076"/>
        <pc:sldMkLst>
          <pc:docMk/>
          <pc:sldMk cId="245230714" sldId="265"/>
        </pc:sldMkLst>
        <pc:spChg chg="add mod">
          <ac:chgData name="Annabel Holdsworth" userId="98733ffc-7ad2-42af-a89e-2521b5dc994b" providerId="ADAL" clId="{755CB0DC-7661-4D9F-A949-9738F602B815}" dt="2024-01-18T12:56:15.488" v="580" actId="1076"/>
          <ac:spMkLst>
            <pc:docMk/>
            <pc:sldMk cId="245230714" sldId="265"/>
            <ac:spMk id="5" creationId="{19F43B89-5707-FF5B-5FD2-49161199F7E2}"/>
          </ac:spMkLst>
        </pc:spChg>
        <pc:picChg chg="mod">
          <ac:chgData name="Annabel Holdsworth" userId="98733ffc-7ad2-42af-a89e-2521b5dc994b" providerId="ADAL" clId="{755CB0DC-7661-4D9F-A949-9738F602B815}" dt="2024-01-18T12:56:18.615" v="581" actId="1076"/>
          <ac:picMkLst>
            <pc:docMk/>
            <pc:sldMk cId="245230714" sldId="265"/>
            <ac:picMk id="2" creationId="{D1B1F23D-8C6C-A529-F930-434C4042B9E1}"/>
          </ac:picMkLst>
        </pc:picChg>
      </pc:sldChg>
      <pc:sldChg chg="addSp modSp mod">
        <pc:chgData name="Annabel Holdsworth" userId="98733ffc-7ad2-42af-a89e-2521b5dc994b" providerId="ADAL" clId="{755CB0DC-7661-4D9F-A949-9738F602B815}" dt="2024-01-18T13:08:13.047" v="588" actId="1076"/>
        <pc:sldMkLst>
          <pc:docMk/>
          <pc:sldMk cId="1578318980" sldId="267"/>
        </pc:sldMkLst>
        <pc:picChg chg="add mod">
          <ac:chgData name="Annabel Holdsworth" userId="98733ffc-7ad2-42af-a89e-2521b5dc994b" providerId="ADAL" clId="{755CB0DC-7661-4D9F-A949-9738F602B815}" dt="2024-01-18T13:08:13.047" v="588" actId="1076"/>
          <ac:picMkLst>
            <pc:docMk/>
            <pc:sldMk cId="1578318980" sldId="267"/>
            <ac:picMk id="10" creationId="{34468EE7-6B73-B64F-283D-6EBF99F37A6F}"/>
          </ac:picMkLst>
        </pc:picChg>
      </pc:sldChg>
      <pc:sldChg chg="addSp delSp modSp add mod">
        <pc:chgData name="Annabel Holdsworth" userId="98733ffc-7ad2-42af-a89e-2521b5dc994b" providerId="ADAL" clId="{755CB0DC-7661-4D9F-A949-9738F602B815}" dt="2024-01-29T13:59:41.086" v="633" actId="1076"/>
        <pc:sldMkLst>
          <pc:docMk/>
          <pc:sldMk cId="2147097292" sldId="269"/>
        </pc:sldMkLst>
        <pc:spChg chg="add mod">
          <ac:chgData name="Annabel Holdsworth" userId="98733ffc-7ad2-42af-a89e-2521b5dc994b" providerId="ADAL" clId="{755CB0DC-7661-4D9F-A949-9738F602B815}" dt="2024-01-18T12:49:33.815" v="395" actId="20577"/>
          <ac:spMkLst>
            <pc:docMk/>
            <pc:sldMk cId="2147097292" sldId="269"/>
            <ac:spMk id="5" creationId="{77C4E972-BF81-9921-1A41-C5F2DB7836FE}"/>
          </ac:spMkLst>
        </pc:spChg>
        <pc:picChg chg="mod">
          <ac:chgData name="Annabel Holdsworth" userId="98733ffc-7ad2-42af-a89e-2521b5dc994b" providerId="ADAL" clId="{755CB0DC-7661-4D9F-A949-9738F602B815}" dt="2024-01-29T13:59:41.086" v="633" actId="1076"/>
          <ac:picMkLst>
            <pc:docMk/>
            <pc:sldMk cId="2147097292" sldId="269"/>
            <ac:picMk id="4" creationId="{D6C25CBD-54CB-DCF3-F026-4FB57781CD71}"/>
          </ac:picMkLst>
        </pc:picChg>
        <pc:picChg chg="del">
          <ac:chgData name="Annabel Holdsworth" userId="98733ffc-7ad2-42af-a89e-2521b5dc994b" providerId="ADAL" clId="{755CB0DC-7661-4D9F-A949-9738F602B815}" dt="2024-01-18T12:44:55.948" v="140" actId="478"/>
          <ac:picMkLst>
            <pc:docMk/>
            <pc:sldMk cId="2147097292" sldId="269"/>
            <ac:picMk id="6" creationId="{DDA0A839-E4EC-D743-B841-0107681C97D8}"/>
          </ac:picMkLst>
        </pc:picChg>
        <pc:picChg chg="mod">
          <ac:chgData name="Annabel Holdsworth" userId="98733ffc-7ad2-42af-a89e-2521b5dc994b" providerId="ADAL" clId="{755CB0DC-7661-4D9F-A949-9738F602B815}" dt="2024-01-18T13:08:41.951" v="591" actId="1076"/>
          <ac:picMkLst>
            <pc:docMk/>
            <pc:sldMk cId="2147097292" sldId="269"/>
            <ac:picMk id="8" creationId="{22A628A0-785C-4672-63B3-F7BBB3058940}"/>
          </ac:picMkLst>
        </pc:picChg>
        <pc:picChg chg="add mod">
          <ac:chgData name="Annabel Holdsworth" userId="98733ffc-7ad2-42af-a89e-2521b5dc994b" providerId="ADAL" clId="{755CB0DC-7661-4D9F-A949-9738F602B815}" dt="2024-01-18T13:08:46.900" v="594" actId="1076"/>
          <ac:picMkLst>
            <pc:docMk/>
            <pc:sldMk cId="2147097292" sldId="269"/>
            <ac:picMk id="9" creationId="{79703B01-2A32-D907-B41E-E28AF789CB9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1686C-41F3-B011-45DE-71ECAFF944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B074253-4BAF-514D-1311-29CCD3BB95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4979804-495A-735A-1D8C-048E8EEEDE5F}"/>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5" name="Footer Placeholder 4">
            <a:extLst>
              <a:ext uri="{FF2B5EF4-FFF2-40B4-BE49-F238E27FC236}">
                <a16:creationId xmlns:a16="http://schemas.microsoft.com/office/drawing/2014/main" id="{1A3F32C2-25F6-9FC4-CA95-0294069C1F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75105B-2DB9-D407-5B70-BBB2530384E3}"/>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355651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5E85C-B13A-E944-8558-1DDD0ED21B2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3023139-21FB-4D6F-3648-7F2D8D1A30E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F1BF4E-CD47-67D0-F0DD-4A9427A67C8D}"/>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5" name="Footer Placeholder 4">
            <a:extLst>
              <a:ext uri="{FF2B5EF4-FFF2-40B4-BE49-F238E27FC236}">
                <a16:creationId xmlns:a16="http://schemas.microsoft.com/office/drawing/2014/main" id="{AAFAB5B8-A62D-C5B5-207C-7EEDEDB3282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61746A-76E2-F5DF-6649-FC62C83535E4}"/>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297839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719E10-93FF-8C53-576D-D73B72C07CD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92DF398-159A-1B9C-791F-0C910226B2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090945E-2B16-CEEE-8DF8-398203992E96}"/>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5" name="Footer Placeholder 4">
            <a:extLst>
              <a:ext uri="{FF2B5EF4-FFF2-40B4-BE49-F238E27FC236}">
                <a16:creationId xmlns:a16="http://schemas.microsoft.com/office/drawing/2014/main" id="{186AFCBD-D05C-6021-4744-A31EAF95C6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17760B1-0615-6045-7DFC-CBD64494026F}"/>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53998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1DBF5-B961-EC76-25A6-F179F8F520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61D63E-6095-A182-D719-BA4B46C521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FCA4D47-A88F-8FDA-0532-1F17A4274E04}"/>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5" name="Footer Placeholder 4">
            <a:extLst>
              <a:ext uri="{FF2B5EF4-FFF2-40B4-BE49-F238E27FC236}">
                <a16:creationId xmlns:a16="http://schemas.microsoft.com/office/drawing/2014/main" id="{133BE7FE-F8EA-A0C4-E272-AD9CD611CA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790DF7-828F-A930-E77D-2B412D683E26}"/>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3231861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D3D3D-FDB1-CF1D-623C-C24026E86F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FC2782-6E0A-F808-642C-805CAA3F48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48B04B-B8F8-7E3E-DAE3-44AB5AF998C4}"/>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5" name="Footer Placeholder 4">
            <a:extLst>
              <a:ext uri="{FF2B5EF4-FFF2-40B4-BE49-F238E27FC236}">
                <a16:creationId xmlns:a16="http://schemas.microsoft.com/office/drawing/2014/main" id="{C070AD6F-E6AF-348C-861D-17721A23378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1B03FA-33B3-B368-9053-125367B240A7}"/>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2416927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ACE5-1BD0-EC2B-651A-246D129B909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B78CB5-00C6-9EF8-3D90-C01A0B5B6F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F56059D-4E9C-7515-7A85-457794FD26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F138DD7-9B53-6FF8-FC6B-2782444F8BDC}"/>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6" name="Footer Placeholder 5">
            <a:extLst>
              <a:ext uri="{FF2B5EF4-FFF2-40B4-BE49-F238E27FC236}">
                <a16:creationId xmlns:a16="http://schemas.microsoft.com/office/drawing/2014/main" id="{775703D7-9347-85AA-EEB7-136421EF892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74D558-16B6-41A1-9F37-D594B342DA7E}"/>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346102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734BC-773C-8D63-9CBD-C932F384AF5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AFA0316-4423-EAD0-00C9-52971B43DBD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05546A-08B3-56BE-3AE7-6007240C43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00DE1E1-885A-912E-EEA4-CAFE238425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9DDB91-1B9E-BDEA-9DE2-4121F46425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919138A-7556-9D2F-368D-BA912F233BDD}"/>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8" name="Footer Placeholder 7">
            <a:extLst>
              <a:ext uri="{FF2B5EF4-FFF2-40B4-BE49-F238E27FC236}">
                <a16:creationId xmlns:a16="http://schemas.microsoft.com/office/drawing/2014/main" id="{B36CAD85-73D7-1C06-2549-2081FEE9FB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A0BC6DC-F5F8-2CBD-CFA9-5E7B1656F493}"/>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3602277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2362A-18C7-6371-D611-7215A5F841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108DC5-0946-E725-76DC-975677F7F75B}"/>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4" name="Footer Placeholder 3">
            <a:extLst>
              <a:ext uri="{FF2B5EF4-FFF2-40B4-BE49-F238E27FC236}">
                <a16:creationId xmlns:a16="http://schemas.microsoft.com/office/drawing/2014/main" id="{4D4EEC6C-898F-7A80-E5DF-B69528D69C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22C197B-DF0F-2D3D-1674-8EF128C8C4F6}"/>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34280256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AC5950-74F6-903F-0611-63206F975A0C}"/>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3" name="Footer Placeholder 2">
            <a:extLst>
              <a:ext uri="{FF2B5EF4-FFF2-40B4-BE49-F238E27FC236}">
                <a16:creationId xmlns:a16="http://schemas.microsoft.com/office/drawing/2014/main" id="{70E959BC-01EA-191C-B106-9BDC866308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7DB22B4-0BA6-1FAA-1F30-35974EE5B1E6}"/>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232720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A88E2-60F5-0698-6440-1EEE122AAB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8BE3274-E268-0E74-7224-A6551B27A5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D5103BC-79AD-18AF-DBE4-1D69FD3FA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3E91F-FEC4-B5D7-D21A-C6E89E79C44D}"/>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6" name="Footer Placeholder 5">
            <a:extLst>
              <a:ext uri="{FF2B5EF4-FFF2-40B4-BE49-F238E27FC236}">
                <a16:creationId xmlns:a16="http://schemas.microsoft.com/office/drawing/2014/main" id="{AC5678D9-1830-E895-8A32-46FE418830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4CD8AD-5987-7690-4CA8-631BB06B6AB6}"/>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3493484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AE13C-5467-131D-708E-229B5802FB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F98D16-2134-D185-E80A-B8D5DF4DDB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DF84850-1526-2025-59FF-BB4E018DB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54462A-0F09-D24A-F6F7-D92A26A9F85E}"/>
              </a:ext>
            </a:extLst>
          </p:cNvPr>
          <p:cNvSpPr>
            <a:spLocks noGrp="1"/>
          </p:cNvSpPr>
          <p:nvPr>
            <p:ph type="dt" sz="half" idx="10"/>
          </p:nvPr>
        </p:nvSpPr>
        <p:spPr/>
        <p:txBody>
          <a:bodyPr/>
          <a:lstStyle/>
          <a:p>
            <a:fld id="{4BEED359-E0AC-489E-9A00-1444A0AD1B7D}" type="datetimeFigureOut">
              <a:rPr lang="en-GB" smtClean="0"/>
              <a:t>26/02/2024</a:t>
            </a:fld>
            <a:endParaRPr lang="en-GB"/>
          </a:p>
        </p:txBody>
      </p:sp>
      <p:sp>
        <p:nvSpPr>
          <p:cNvPr id="6" name="Footer Placeholder 5">
            <a:extLst>
              <a:ext uri="{FF2B5EF4-FFF2-40B4-BE49-F238E27FC236}">
                <a16:creationId xmlns:a16="http://schemas.microsoft.com/office/drawing/2014/main" id="{6CEFF924-4BE3-FB37-D916-2C82F48CE3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EACBAE-83A1-6914-091C-DF3B095297AE}"/>
              </a:ext>
            </a:extLst>
          </p:cNvPr>
          <p:cNvSpPr>
            <a:spLocks noGrp="1"/>
          </p:cNvSpPr>
          <p:nvPr>
            <p:ph type="sldNum" sz="quarter" idx="12"/>
          </p:nvPr>
        </p:nvSpPr>
        <p:spPr/>
        <p:txBody>
          <a:bodyPr/>
          <a:lstStyle/>
          <a:p>
            <a:fld id="{955795A6-16C7-4707-AD4C-43AF7A7AE43C}" type="slidenum">
              <a:rPr lang="en-GB" smtClean="0"/>
              <a:t>‹#›</a:t>
            </a:fld>
            <a:endParaRPr lang="en-GB"/>
          </a:p>
        </p:txBody>
      </p:sp>
    </p:spTree>
    <p:extLst>
      <p:ext uri="{BB962C8B-B14F-4D97-AF65-F5344CB8AC3E}">
        <p14:creationId xmlns:p14="http://schemas.microsoft.com/office/powerpoint/2010/main" val="87071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3B9E19-0C22-14E5-0847-733F2B9D93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B84DB3-3C52-B661-BAD7-ED4D8F95F4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4C5EFD-D6C7-778E-9643-80D738F9D0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EED359-E0AC-489E-9A00-1444A0AD1B7D}" type="datetimeFigureOut">
              <a:rPr lang="en-GB" smtClean="0"/>
              <a:t>26/02/2024</a:t>
            </a:fld>
            <a:endParaRPr lang="en-GB"/>
          </a:p>
        </p:txBody>
      </p:sp>
      <p:sp>
        <p:nvSpPr>
          <p:cNvPr id="5" name="Footer Placeholder 4">
            <a:extLst>
              <a:ext uri="{FF2B5EF4-FFF2-40B4-BE49-F238E27FC236}">
                <a16:creationId xmlns:a16="http://schemas.microsoft.com/office/drawing/2014/main" id="{FA95C972-7157-C80C-30D0-A43563AFC9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F333D2-18A0-9AF8-CC89-50906735C5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795A6-16C7-4707-AD4C-43AF7A7AE43C}" type="slidenum">
              <a:rPr lang="en-GB" smtClean="0"/>
              <a:t>‹#›</a:t>
            </a:fld>
            <a:endParaRPr lang="en-GB"/>
          </a:p>
        </p:txBody>
      </p:sp>
    </p:spTree>
    <p:extLst>
      <p:ext uri="{BB962C8B-B14F-4D97-AF65-F5344CB8AC3E}">
        <p14:creationId xmlns:p14="http://schemas.microsoft.com/office/powerpoint/2010/main" val="17608967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AutoShape 2">
            <a:extLst>
              <a:ext uri="{FF2B5EF4-FFF2-40B4-BE49-F238E27FC236}">
                <a16:creationId xmlns:a16="http://schemas.microsoft.com/office/drawing/2014/main" id="{C7C0F361-2C25-D905-E93B-86A6F7B20C50}"/>
              </a:ext>
            </a:extLst>
          </p:cNvPr>
          <p:cNvSpPr/>
          <p:nvPr/>
        </p:nvSpPr>
        <p:spPr>
          <a:xfrm>
            <a:off x="1696069" y="1492941"/>
            <a:ext cx="10495931" cy="4035329"/>
          </a:xfrm>
          <a:prstGeom prst="rect">
            <a:avLst/>
          </a:prstGeom>
          <a:solidFill>
            <a:srgbClr val="6B948C">
              <a:alpha val="84706"/>
            </a:srgbClr>
          </a:solidFill>
        </p:spPr>
        <p:txBody>
          <a:bodyPr/>
          <a:lstStyle/>
          <a:p>
            <a:endParaRPr lang="en-GB"/>
          </a:p>
        </p:txBody>
      </p:sp>
      <p:sp>
        <p:nvSpPr>
          <p:cNvPr id="5" name="AutoShape 3">
            <a:extLst>
              <a:ext uri="{FF2B5EF4-FFF2-40B4-BE49-F238E27FC236}">
                <a16:creationId xmlns:a16="http://schemas.microsoft.com/office/drawing/2014/main" id="{937A9494-ABB0-201A-896F-F8D420C097D2}"/>
              </a:ext>
            </a:extLst>
          </p:cNvPr>
          <p:cNvSpPr/>
          <p:nvPr/>
        </p:nvSpPr>
        <p:spPr>
          <a:xfrm>
            <a:off x="847726" y="3830164"/>
            <a:ext cx="13827" cy="3027836"/>
          </a:xfrm>
          <a:prstGeom prst="rect">
            <a:avLst/>
          </a:prstGeom>
          <a:solidFill>
            <a:srgbClr val="50606D"/>
          </a:solidFill>
        </p:spPr>
        <p:txBody>
          <a:bodyPr/>
          <a:lstStyle/>
          <a:p>
            <a:endParaRPr lang="en-GB"/>
          </a:p>
        </p:txBody>
      </p:sp>
      <p:sp>
        <p:nvSpPr>
          <p:cNvPr id="6" name="TextBox 7">
            <a:extLst>
              <a:ext uri="{FF2B5EF4-FFF2-40B4-BE49-F238E27FC236}">
                <a16:creationId xmlns:a16="http://schemas.microsoft.com/office/drawing/2014/main" id="{477A9E62-75EE-EBCE-16B5-2AE3114227C3}"/>
              </a:ext>
            </a:extLst>
          </p:cNvPr>
          <p:cNvSpPr txBox="1"/>
          <p:nvPr/>
        </p:nvSpPr>
        <p:spPr>
          <a:xfrm>
            <a:off x="5842001" y="2462584"/>
            <a:ext cx="5966272" cy="2232599"/>
          </a:xfrm>
          <a:prstGeom prst="rect">
            <a:avLst/>
          </a:prstGeom>
        </p:spPr>
        <p:txBody>
          <a:bodyPr wrap="square" lIns="0" tIns="0" rIns="0" bIns="0" rtlCol="0" anchor="t">
            <a:spAutoFit/>
          </a:bodyPr>
          <a:lstStyle/>
          <a:p>
            <a:pPr algn="ctr">
              <a:lnSpc>
                <a:spcPts val="5840"/>
              </a:lnSpc>
            </a:pPr>
            <a:r>
              <a:rPr lang="en-US" sz="4866" dirty="0">
                <a:solidFill>
                  <a:srgbClr val="FEFFFF"/>
                </a:solidFill>
                <a:latin typeface="ISHALinkpen Join" panose="03050602040000000000" pitchFamily="66" charset="0"/>
                <a:ea typeface="ISHALinkpen Join" panose="03050602040000000000" pitchFamily="66" charset="0"/>
              </a:rPr>
              <a:t>Parent Early Writing Workshop</a:t>
            </a:r>
          </a:p>
        </p:txBody>
      </p:sp>
      <p:sp>
        <p:nvSpPr>
          <p:cNvPr id="7" name="TextBox 9">
            <a:extLst>
              <a:ext uri="{FF2B5EF4-FFF2-40B4-BE49-F238E27FC236}">
                <a16:creationId xmlns:a16="http://schemas.microsoft.com/office/drawing/2014/main" id="{82E9F476-6F65-2718-2AE6-522B9941C4D7}"/>
              </a:ext>
            </a:extLst>
          </p:cNvPr>
          <p:cNvSpPr txBox="1"/>
          <p:nvPr/>
        </p:nvSpPr>
        <p:spPr>
          <a:xfrm rot="-5400000">
            <a:off x="-1169940" y="2237530"/>
            <a:ext cx="4035329" cy="322268"/>
          </a:xfrm>
          <a:prstGeom prst="rect">
            <a:avLst/>
          </a:prstGeom>
        </p:spPr>
        <p:txBody>
          <a:bodyPr wrap="square" lIns="0" tIns="0" rIns="0" bIns="0" rtlCol="0" anchor="t">
            <a:spAutoFit/>
          </a:bodyPr>
          <a:lstStyle/>
          <a:p>
            <a:pPr algn="r">
              <a:lnSpc>
                <a:spcPts val="2560"/>
              </a:lnSpc>
            </a:pPr>
            <a:r>
              <a:rPr lang="en-US" sz="2133" spc="235" dirty="0">
                <a:solidFill>
                  <a:srgbClr val="4F5256"/>
                </a:solidFill>
                <a:latin typeface="Montserrat Classic"/>
              </a:rPr>
              <a:t>Monday 27</a:t>
            </a:r>
            <a:r>
              <a:rPr lang="en-US" sz="2133" spc="235" baseline="30000" dirty="0">
                <a:solidFill>
                  <a:srgbClr val="4F5256"/>
                </a:solidFill>
                <a:latin typeface="Montserrat Classic"/>
              </a:rPr>
              <a:t>th</a:t>
            </a:r>
            <a:r>
              <a:rPr lang="en-US" sz="2133" spc="235" dirty="0">
                <a:solidFill>
                  <a:srgbClr val="4F5256"/>
                </a:solidFill>
                <a:latin typeface="Montserrat Classic"/>
              </a:rPr>
              <a:t> February 2024</a:t>
            </a:r>
          </a:p>
        </p:txBody>
      </p:sp>
      <p:pic>
        <p:nvPicPr>
          <p:cNvPr id="8" name="Picture 7" descr="A logo with white text&#10;&#10;Description automatically generated">
            <a:extLst>
              <a:ext uri="{FF2B5EF4-FFF2-40B4-BE49-F238E27FC236}">
                <a16:creationId xmlns:a16="http://schemas.microsoft.com/office/drawing/2014/main" id="{2EAA1B83-D1FC-790C-CDA7-3614B7728D60}"/>
              </a:ext>
            </a:extLst>
          </p:cNvPr>
          <p:cNvPicPr>
            <a:picLocks noChangeAspect="1"/>
          </p:cNvPicPr>
          <p:nvPr/>
        </p:nvPicPr>
        <p:blipFill>
          <a:blip r:embed="rId2"/>
          <a:stretch>
            <a:fillRect/>
          </a:stretch>
        </p:blipFill>
        <p:spPr>
          <a:xfrm>
            <a:off x="10259298" y="90889"/>
            <a:ext cx="1933575" cy="1095375"/>
          </a:xfrm>
          <a:prstGeom prst="rect">
            <a:avLst/>
          </a:prstGeom>
        </p:spPr>
      </p:pic>
      <p:pic>
        <p:nvPicPr>
          <p:cNvPr id="3" name="Picture 2">
            <a:extLst>
              <a:ext uri="{FF2B5EF4-FFF2-40B4-BE49-F238E27FC236}">
                <a16:creationId xmlns:a16="http://schemas.microsoft.com/office/drawing/2014/main" id="{B7F2D601-DBF3-A400-840F-2B375E012401}"/>
              </a:ext>
            </a:extLst>
          </p:cNvPr>
          <p:cNvPicPr>
            <a:picLocks noChangeAspect="1"/>
          </p:cNvPicPr>
          <p:nvPr/>
        </p:nvPicPr>
        <p:blipFill>
          <a:blip r:embed="rId3"/>
          <a:stretch>
            <a:fillRect/>
          </a:stretch>
        </p:blipFill>
        <p:spPr>
          <a:xfrm>
            <a:off x="2660256" y="2275309"/>
            <a:ext cx="3435744" cy="2607148"/>
          </a:xfrm>
          <a:prstGeom prst="rect">
            <a:avLst/>
          </a:prstGeom>
        </p:spPr>
      </p:pic>
    </p:spTree>
    <p:extLst>
      <p:ext uri="{BB962C8B-B14F-4D97-AF65-F5344CB8AC3E}">
        <p14:creationId xmlns:p14="http://schemas.microsoft.com/office/powerpoint/2010/main" val="2754945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Writing</a:t>
            </a:r>
            <a:endParaRPr lang="en-GB" sz="3600" dirty="0">
              <a:solidFill>
                <a:schemeClr val="bg1"/>
              </a:solidFill>
            </a:endParaRP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sp>
        <p:nvSpPr>
          <p:cNvPr id="6" name="TextBox 5">
            <a:extLst>
              <a:ext uri="{FF2B5EF4-FFF2-40B4-BE49-F238E27FC236}">
                <a16:creationId xmlns:a16="http://schemas.microsoft.com/office/drawing/2014/main" id="{14D1E02F-8E8F-B17F-AC57-5676292E71BF}"/>
              </a:ext>
            </a:extLst>
          </p:cNvPr>
          <p:cNvSpPr txBox="1"/>
          <p:nvPr/>
        </p:nvSpPr>
        <p:spPr>
          <a:xfrm>
            <a:off x="671661" y="2064035"/>
            <a:ext cx="6898063" cy="1938992"/>
          </a:xfrm>
          <a:prstGeom prst="rect">
            <a:avLst/>
          </a:prstGeom>
          <a:noFill/>
        </p:spPr>
        <p:txBody>
          <a:bodyPr wrap="square">
            <a:spAutoFit/>
          </a:bodyPr>
          <a:lstStyle/>
          <a:p>
            <a:r>
              <a:rPr lang="en-GB" sz="2000" dirty="0">
                <a:latin typeface="ISHALinkpen Join" panose="03050602040000000000" pitchFamily="66" charset="0"/>
                <a:ea typeface="ISHALinkpen Join" panose="03050602040000000000" pitchFamily="66" charset="0"/>
              </a:rPr>
              <a:t>This term, your child will be taught how to spell words every day using the graphemes they have been taught so far. </a:t>
            </a:r>
          </a:p>
          <a:p>
            <a:endParaRPr lang="en-GB" sz="2000" dirty="0">
              <a:latin typeface="ISHALinkpen Join" panose="03050602040000000000" pitchFamily="66" charset="0"/>
              <a:ea typeface="ISHALinkpen Join" panose="03050602040000000000" pitchFamily="66" charset="0"/>
            </a:endParaRPr>
          </a:p>
          <a:p>
            <a:r>
              <a:rPr lang="en-GB" sz="2000" dirty="0">
                <a:latin typeface="ISHALinkpen Join" panose="03050602040000000000" pitchFamily="66" charset="0"/>
                <a:ea typeface="ISHALinkpen Join" panose="03050602040000000000" pitchFamily="66" charset="0"/>
              </a:rPr>
              <a:t>They will practise writing a dictated sentence.</a:t>
            </a:r>
          </a:p>
        </p:txBody>
      </p:sp>
      <p:pic>
        <p:nvPicPr>
          <p:cNvPr id="10" name="Picture 9">
            <a:extLst>
              <a:ext uri="{FF2B5EF4-FFF2-40B4-BE49-F238E27FC236}">
                <a16:creationId xmlns:a16="http://schemas.microsoft.com/office/drawing/2014/main" id="{5C057317-6D20-EA84-736C-6D44B7519586}"/>
              </a:ext>
            </a:extLst>
          </p:cNvPr>
          <p:cNvPicPr>
            <a:picLocks noChangeAspect="1"/>
          </p:cNvPicPr>
          <p:nvPr/>
        </p:nvPicPr>
        <p:blipFill>
          <a:blip r:embed="rId3"/>
          <a:stretch>
            <a:fillRect/>
          </a:stretch>
        </p:blipFill>
        <p:spPr>
          <a:xfrm>
            <a:off x="9710206" y="2017942"/>
            <a:ext cx="2271262" cy="3070935"/>
          </a:xfrm>
          <a:prstGeom prst="rect">
            <a:avLst/>
          </a:prstGeom>
        </p:spPr>
      </p:pic>
      <p:pic>
        <p:nvPicPr>
          <p:cNvPr id="5" name="Picture 4">
            <a:extLst>
              <a:ext uri="{FF2B5EF4-FFF2-40B4-BE49-F238E27FC236}">
                <a16:creationId xmlns:a16="http://schemas.microsoft.com/office/drawing/2014/main" id="{D89187E1-DEA4-0723-C8B8-B73E5559B1BC}"/>
              </a:ext>
            </a:extLst>
          </p:cNvPr>
          <p:cNvPicPr>
            <a:picLocks noChangeAspect="1"/>
          </p:cNvPicPr>
          <p:nvPr/>
        </p:nvPicPr>
        <p:blipFill>
          <a:blip r:embed="rId4"/>
          <a:stretch>
            <a:fillRect/>
          </a:stretch>
        </p:blipFill>
        <p:spPr>
          <a:xfrm>
            <a:off x="7126664" y="3593378"/>
            <a:ext cx="3007151" cy="2990998"/>
          </a:xfrm>
          <a:prstGeom prst="rect">
            <a:avLst/>
          </a:prstGeom>
        </p:spPr>
      </p:pic>
    </p:spTree>
    <p:extLst>
      <p:ext uri="{BB962C8B-B14F-4D97-AF65-F5344CB8AC3E}">
        <p14:creationId xmlns:p14="http://schemas.microsoft.com/office/powerpoint/2010/main" val="3340520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Let’s have a go at writing together</a:t>
            </a:r>
            <a:endParaRPr lang="en-GB" sz="3600" dirty="0">
              <a:solidFill>
                <a:schemeClr val="bg1"/>
              </a:solidFill>
            </a:endParaRP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sp>
        <p:nvSpPr>
          <p:cNvPr id="7" name="TextBox 6">
            <a:extLst>
              <a:ext uri="{FF2B5EF4-FFF2-40B4-BE49-F238E27FC236}">
                <a16:creationId xmlns:a16="http://schemas.microsoft.com/office/drawing/2014/main" id="{5CF18A2E-497A-D11A-7F9B-8C0C4B84C226}"/>
              </a:ext>
            </a:extLst>
          </p:cNvPr>
          <p:cNvSpPr txBox="1"/>
          <p:nvPr/>
        </p:nvSpPr>
        <p:spPr>
          <a:xfrm>
            <a:off x="1715442" y="3224181"/>
            <a:ext cx="9078248" cy="707886"/>
          </a:xfrm>
          <a:prstGeom prst="rect">
            <a:avLst/>
          </a:prstGeom>
          <a:noFill/>
        </p:spPr>
        <p:txBody>
          <a:bodyPr wrap="square">
            <a:spAutoFit/>
          </a:bodyPr>
          <a:lstStyle/>
          <a:p>
            <a:pPr marL="342900" indent="-342900">
              <a:buFont typeface="Arial" panose="020B0604020202020204" pitchFamily="34" charset="0"/>
              <a:buChar char="•"/>
            </a:pPr>
            <a:r>
              <a:rPr lang="en-US" sz="4000" dirty="0">
                <a:latin typeface="ISHALinkpen Join" panose="03050602040000000000" pitchFamily="66" charset="0"/>
                <a:ea typeface="ISHALinkpen Join" panose="03050602040000000000" pitchFamily="66" charset="0"/>
              </a:rPr>
              <a:t>Can you write phonetically?</a:t>
            </a:r>
            <a:endParaRPr lang="en-GB" sz="4000" dirty="0">
              <a:latin typeface="ISHALinkpen Join" panose="03050602040000000000" pitchFamily="66" charset="0"/>
              <a:ea typeface="ISHALinkpen Join" panose="03050602040000000000" pitchFamily="66" charset="0"/>
            </a:endParaRPr>
          </a:p>
        </p:txBody>
      </p:sp>
    </p:spTree>
    <p:extLst>
      <p:ext uri="{BB962C8B-B14F-4D97-AF65-F5344CB8AC3E}">
        <p14:creationId xmlns:p14="http://schemas.microsoft.com/office/powerpoint/2010/main" val="259689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How can I help my child</a:t>
            </a:r>
            <a:endParaRPr lang="en-GB" sz="3600" dirty="0">
              <a:solidFill>
                <a:schemeClr val="bg1"/>
              </a:solidFill>
            </a:endParaRP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sp>
        <p:nvSpPr>
          <p:cNvPr id="5" name="TextBox 4">
            <a:extLst>
              <a:ext uri="{FF2B5EF4-FFF2-40B4-BE49-F238E27FC236}">
                <a16:creationId xmlns:a16="http://schemas.microsoft.com/office/drawing/2014/main" id="{446404FF-035D-82A0-D162-955A3648CC18}"/>
              </a:ext>
            </a:extLst>
          </p:cNvPr>
          <p:cNvSpPr txBox="1"/>
          <p:nvPr/>
        </p:nvSpPr>
        <p:spPr>
          <a:xfrm>
            <a:off x="2646968" y="2149019"/>
            <a:ext cx="6898063" cy="4708981"/>
          </a:xfrm>
          <a:prstGeom prst="rect">
            <a:avLst/>
          </a:prstGeom>
          <a:noFill/>
        </p:spPr>
        <p:txBody>
          <a:bodyPr wrap="square">
            <a:spAutoFit/>
          </a:bodyPr>
          <a:lstStyle/>
          <a:p>
            <a:r>
              <a:rPr lang="en-US" sz="2000" dirty="0">
                <a:latin typeface="ISHALinkpen Join" panose="03050602040000000000" pitchFamily="66" charset="0"/>
                <a:ea typeface="ISHALinkpen Join" panose="03050602040000000000" pitchFamily="66" charset="0"/>
              </a:rPr>
              <a:t>E</a:t>
            </a:r>
            <a:r>
              <a:rPr lang="en-GB" sz="2000" dirty="0" err="1">
                <a:latin typeface="ISHALinkpen Join" panose="03050602040000000000" pitchFamily="66" charset="0"/>
                <a:ea typeface="ISHALinkpen Join" panose="03050602040000000000" pitchFamily="66" charset="0"/>
              </a:rPr>
              <a:t>nsure</a:t>
            </a:r>
            <a:r>
              <a:rPr lang="en-GB" sz="2000" dirty="0">
                <a:latin typeface="ISHALinkpen Join" panose="03050602040000000000" pitchFamily="66" charset="0"/>
                <a:ea typeface="ISHALinkpen Join" panose="03050602040000000000" pitchFamily="66" charset="0"/>
              </a:rPr>
              <a:t> your child using a good pencil grip</a:t>
            </a:r>
          </a:p>
          <a:p>
            <a:endParaRPr lang="en-GB" sz="2000" dirty="0">
              <a:latin typeface="ISHALinkpen Join" panose="03050602040000000000" pitchFamily="66" charset="0"/>
              <a:ea typeface="ISHALinkpen Join" panose="03050602040000000000" pitchFamily="66" charset="0"/>
            </a:endParaRPr>
          </a:p>
          <a:p>
            <a:r>
              <a:rPr lang="en-GB" sz="2000" dirty="0">
                <a:latin typeface="ISHALinkpen Join" panose="03050602040000000000" pitchFamily="66" charset="0"/>
                <a:ea typeface="ISHALinkpen Join" panose="03050602040000000000" pitchFamily="66" charset="0"/>
              </a:rPr>
              <a:t>Model writing for a purpose and ask them to help you.</a:t>
            </a:r>
          </a:p>
          <a:p>
            <a:r>
              <a:rPr lang="en-GB" sz="2000" dirty="0">
                <a:latin typeface="ISHALinkpen Join" panose="03050602040000000000" pitchFamily="66" charset="0"/>
                <a:ea typeface="ISHALinkpen Join" panose="03050602040000000000" pitchFamily="66" charset="0"/>
              </a:rPr>
              <a:t>Ideas -  </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Shopping list</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Note for a member of the family</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A letter to a relative or friend</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Labels for your kitchen cupboards</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Instructions for how to make something such as a sandwich</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A story about their favourite toy</a:t>
            </a:r>
          </a:p>
          <a:p>
            <a:pPr marL="342900" indent="-342900">
              <a:buFont typeface="Arial" panose="020B0604020202020204" pitchFamily="34" charset="0"/>
              <a:buChar char="•"/>
            </a:pPr>
            <a:r>
              <a:rPr lang="en-GB" sz="2000" dirty="0">
                <a:latin typeface="ISHALinkpen Join" panose="03050602040000000000" pitchFamily="66" charset="0"/>
                <a:ea typeface="ISHALinkpen Join" panose="03050602040000000000" pitchFamily="66" charset="0"/>
              </a:rPr>
              <a:t>A diary entry about their day</a:t>
            </a:r>
          </a:p>
          <a:p>
            <a:endParaRPr lang="en-GB" sz="2000" dirty="0">
              <a:latin typeface="ISHALinkpen Join" panose="03050602040000000000" pitchFamily="66" charset="0"/>
              <a:ea typeface="ISHALinkpen Join" panose="03050602040000000000" pitchFamily="66" charset="0"/>
            </a:endParaRPr>
          </a:p>
          <a:p>
            <a:endParaRPr lang="en-GB" sz="2000" dirty="0">
              <a:latin typeface="ISHALinkpen Join" panose="03050602040000000000" pitchFamily="66" charset="0"/>
              <a:ea typeface="ISHALinkpen Join" panose="03050602040000000000" pitchFamily="66" charset="0"/>
            </a:endParaRPr>
          </a:p>
        </p:txBody>
      </p:sp>
    </p:spTree>
    <p:extLst>
      <p:ext uri="{BB962C8B-B14F-4D97-AF65-F5344CB8AC3E}">
        <p14:creationId xmlns:p14="http://schemas.microsoft.com/office/powerpoint/2010/main" val="1578318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The importance of a strong foundation </a:t>
            </a:r>
            <a:endParaRPr lang="en-GB" sz="3600" dirty="0">
              <a:solidFill>
                <a:schemeClr val="bg1"/>
              </a:solidFill>
            </a:endParaRP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pic>
        <p:nvPicPr>
          <p:cNvPr id="5" name="Picture 4">
            <a:extLst>
              <a:ext uri="{FF2B5EF4-FFF2-40B4-BE49-F238E27FC236}">
                <a16:creationId xmlns:a16="http://schemas.microsoft.com/office/drawing/2014/main" id="{7C71AEEA-36F9-19AA-3E0E-A6B07E9F7654}"/>
              </a:ext>
            </a:extLst>
          </p:cNvPr>
          <p:cNvPicPr>
            <a:picLocks noChangeAspect="1"/>
          </p:cNvPicPr>
          <p:nvPr/>
        </p:nvPicPr>
        <p:blipFill>
          <a:blip r:embed="rId3"/>
          <a:stretch>
            <a:fillRect/>
          </a:stretch>
        </p:blipFill>
        <p:spPr>
          <a:xfrm>
            <a:off x="3714162" y="2010379"/>
            <a:ext cx="4119513" cy="4609742"/>
          </a:xfrm>
          <a:prstGeom prst="rect">
            <a:avLst/>
          </a:prstGeom>
        </p:spPr>
      </p:pic>
    </p:spTree>
    <p:extLst>
      <p:ext uri="{BB962C8B-B14F-4D97-AF65-F5344CB8AC3E}">
        <p14:creationId xmlns:p14="http://schemas.microsoft.com/office/powerpoint/2010/main" val="1375163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Early writing skills… </a:t>
            </a:r>
            <a:endParaRPr lang="en-GB" sz="3600" dirty="0">
              <a:solidFill>
                <a:schemeClr val="bg1"/>
              </a:solidFill>
            </a:endParaRP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sp>
        <p:nvSpPr>
          <p:cNvPr id="5" name="TextBox 4">
            <a:extLst>
              <a:ext uri="{FF2B5EF4-FFF2-40B4-BE49-F238E27FC236}">
                <a16:creationId xmlns:a16="http://schemas.microsoft.com/office/drawing/2014/main" id="{FFC568D7-6E1B-A912-C365-DE6180AD9ECF}"/>
              </a:ext>
            </a:extLst>
          </p:cNvPr>
          <p:cNvSpPr txBox="1"/>
          <p:nvPr/>
        </p:nvSpPr>
        <p:spPr>
          <a:xfrm>
            <a:off x="1546284" y="2316327"/>
            <a:ext cx="9392009" cy="4154984"/>
          </a:xfrm>
          <a:prstGeom prst="rect">
            <a:avLst/>
          </a:prstGeom>
          <a:noFill/>
        </p:spPr>
        <p:txBody>
          <a:bodyPr wrap="square">
            <a:spAutoFit/>
          </a:bodyPr>
          <a:lstStyle/>
          <a:p>
            <a:pPr marL="0" indent="0">
              <a:buNone/>
            </a:pPr>
            <a:r>
              <a:rPr lang="en-GB" sz="2800" dirty="0">
                <a:latin typeface="ISHALinkpen Join" panose="03050602040000000000" pitchFamily="66" charset="0"/>
                <a:ea typeface="ISHALinkpen Join" panose="03050602040000000000" pitchFamily="66" charset="0"/>
              </a:rPr>
              <a:t>Early writing skills help children:</a:t>
            </a:r>
          </a:p>
          <a:p>
            <a:pPr marL="0" indent="0">
              <a:buNone/>
            </a:pPr>
            <a:endParaRPr lang="en-GB" sz="2800" dirty="0">
              <a:latin typeface="ISHALinkpen Join" panose="03050602040000000000" pitchFamily="66" charset="0"/>
              <a:ea typeface="ISHALinkpen Join" panose="03050602040000000000" pitchFamily="66" charset="0"/>
            </a:endParaRPr>
          </a:p>
          <a:p>
            <a:pPr marL="457200" indent="-457200">
              <a:buFont typeface="Arial" panose="020B0604020202020204" pitchFamily="34" charset="0"/>
              <a:buChar char="•"/>
            </a:pPr>
            <a:r>
              <a:rPr lang="en-GB" sz="2800" dirty="0">
                <a:latin typeface="ISHALinkpen Join" panose="03050602040000000000" pitchFamily="66" charset="0"/>
                <a:ea typeface="ISHALinkpen Join" panose="03050602040000000000" pitchFamily="66" charset="0"/>
              </a:rPr>
              <a:t>understand that scribbling and drawing is an initial step to writing</a:t>
            </a:r>
          </a:p>
          <a:p>
            <a:pPr marL="457200" indent="-457200">
              <a:buFont typeface="Arial" panose="020B0604020202020204" pitchFamily="34" charset="0"/>
              <a:buChar char="•"/>
            </a:pPr>
            <a:endParaRPr lang="en-GB" sz="2800" dirty="0">
              <a:latin typeface="ISHALinkpen Join" panose="03050602040000000000" pitchFamily="66" charset="0"/>
              <a:ea typeface="ISHALinkpen Join" panose="03050602040000000000" pitchFamily="66" charset="0"/>
            </a:endParaRPr>
          </a:p>
          <a:p>
            <a:pPr marL="457200" indent="-457200">
              <a:buFont typeface="Arial" panose="020B0604020202020204" pitchFamily="34" charset="0"/>
              <a:buChar char="•"/>
            </a:pPr>
            <a:r>
              <a:rPr lang="en-GB" sz="2800" dirty="0">
                <a:latin typeface="ISHALinkpen Join" panose="03050602040000000000" pitchFamily="66" charset="0"/>
                <a:ea typeface="ISHALinkpen Join" panose="03050602040000000000" pitchFamily="66" charset="0"/>
              </a:rPr>
              <a:t>connect their thoughts and ideas with written form</a:t>
            </a:r>
          </a:p>
          <a:p>
            <a:pPr marL="571500" indent="-571500">
              <a:buFont typeface="Arial" panose="020B0604020202020204" pitchFamily="34" charset="0"/>
              <a:buChar char="•"/>
            </a:pPr>
            <a:endParaRPr lang="en-GB" sz="4000" dirty="0">
              <a:latin typeface="ISHALinkpen Join" panose="03050602040000000000" pitchFamily="66" charset="0"/>
              <a:ea typeface="ISHALinkpen Join" panose="03050602040000000000" pitchFamily="66" charset="0"/>
            </a:endParaRPr>
          </a:p>
          <a:p>
            <a:pPr marL="457200" indent="-457200">
              <a:buFont typeface="Arial" panose="020B0604020202020204" pitchFamily="34" charset="0"/>
              <a:buChar char="•"/>
            </a:pPr>
            <a:r>
              <a:rPr lang="en-GB" sz="2800" dirty="0">
                <a:latin typeface="ISHALinkpen Join" panose="03050602040000000000" pitchFamily="66" charset="0"/>
                <a:ea typeface="ISHALinkpen Join" panose="03050602040000000000" pitchFamily="66" charset="0"/>
              </a:rPr>
              <a:t>prepare for future learning experiences </a:t>
            </a:r>
            <a:endParaRPr lang="en-US" sz="2800" dirty="0">
              <a:latin typeface="ISHALinkpen Join" panose="03050602040000000000" pitchFamily="66" charset="0"/>
              <a:ea typeface="ISHALinkpen Join" panose="03050602040000000000" pitchFamily="66" charset="0"/>
            </a:endParaRPr>
          </a:p>
        </p:txBody>
      </p:sp>
    </p:spTree>
    <p:extLst>
      <p:ext uri="{BB962C8B-B14F-4D97-AF65-F5344CB8AC3E}">
        <p14:creationId xmlns:p14="http://schemas.microsoft.com/office/powerpoint/2010/main" val="3029709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pic>
        <p:nvPicPr>
          <p:cNvPr id="16" name="Picture 15">
            <a:extLst>
              <a:ext uri="{FF2B5EF4-FFF2-40B4-BE49-F238E27FC236}">
                <a16:creationId xmlns:a16="http://schemas.microsoft.com/office/drawing/2014/main" id="{D0D3B389-6D22-527A-DE19-68AFD416E1D6}"/>
              </a:ext>
            </a:extLst>
          </p:cNvPr>
          <p:cNvPicPr>
            <a:picLocks noChangeAspect="1"/>
          </p:cNvPicPr>
          <p:nvPr/>
        </p:nvPicPr>
        <p:blipFill>
          <a:blip r:embed="rId3"/>
          <a:stretch>
            <a:fillRect/>
          </a:stretch>
        </p:blipFill>
        <p:spPr>
          <a:xfrm>
            <a:off x="5619208" y="3906282"/>
            <a:ext cx="3452014" cy="1897230"/>
          </a:xfrm>
          <a:prstGeom prst="rect">
            <a:avLst/>
          </a:prstGeom>
        </p:spPr>
      </p:pic>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Physical development </a:t>
            </a:r>
            <a:endParaRPr lang="en-GB" sz="3600" dirty="0">
              <a:solidFill>
                <a:schemeClr val="bg1"/>
              </a:solidFill>
            </a:endParaRPr>
          </a:p>
        </p:txBody>
      </p:sp>
      <p:sp>
        <p:nvSpPr>
          <p:cNvPr id="5" name="TextBox 4">
            <a:extLst>
              <a:ext uri="{FF2B5EF4-FFF2-40B4-BE49-F238E27FC236}">
                <a16:creationId xmlns:a16="http://schemas.microsoft.com/office/drawing/2014/main" id="{FFC568D7-6E1B-A912-C365-DE6180AD9ECF}"/>
              </a:ext>
            </a:extLst>
          </p:cNvPr>
          <p:cNvSpPr txBox="1"/>
          <p:nvPr/>
        </p:nvSpPr>
        <p:spPr>
          <a:xfrm>
            <a:off x="1488220" y="1816356"/>
            <a:ext cx="9392009" cy="2308324"/>
          </a:xfrm>
          <a:prstGeom prst="rect">
            <a:avLst/>
          </a:prstGeom>
          <a:noFill/>
        </p:spPr>
        <p:txBody>
          <a:bodyPr wrap="square">
            <a:spAutoFit/>
          </a:bodyPr>
          <a:lstStyle/>
          <a:p>
            <a:pPr algn="ctr"/>
            <a:r>
              <a:rPr lang="en-GB" sz="2400" dirty="0">
                <a:latin typeface="ISHALinkpen Print" panose="03050602040000000000" pitchFamily="66" charset="0"/>
              </a:rPr>
              <a:t>Writing is very tricky!</a:t>
            </a:r>
          </a:p>
          <a:p>
            <a:pPr algn="ctr"/>
            <a:r>
              <a:rPr lang="en-GB" sz="2400" dirty="0">
                <a:latin typeface="ISHALinkpen Print" panose="03050602040000000000" pitchFamily="66" charset="0"/>
              </a:rPr>
              <a:t>Before children can hold a pencil or write, they must be physically ready.  There are always lots of activities set up for children to improve their physical development.</a:t>
            </a:r>
          </a:p>
          <a:p>
            <a:pPr algn="ctr"/>
            <a:endParaRPr lang="en-GB" sz="2400" dirty="0">
              <a:latin typeface="ISHALinkpen Print" panose="03050602040000000000" pitchFamily="66" charset="0"/>
            </a:endParaRPr>
          </a:p>
        </p:txBody>
      </p:sp>
      <p:pic>
        <p:nvPicPr>
          <p:cNvPr id="6" name="Picture 5">
            <a:extLst>
              <a:ext uri="{FF2B5EF4-FFF2-40B4-BE49-F238E27FC236}">
                <a16:creationId xmlns:a16="http://schemas.microsoft.com/office/drawing/2014/main" id="{B9F1EBE1-8F50-5B27-9D73-1EAA4117AF9C}"/>
              </a:ext>
            </a:extLst>
          </p:cNvPr>
          <p:cNvPicPr>
            <a:picLocks noChangeAspect="1"/>
          </p:cNvPicPr>
          <p:nvPr/>
        </p:nvPicPr>
        <p:blipFill>
          <a:blip r:embed="rId4"/>
          <a:stretch>
            <a:fillRect/>
          </a:stretch>
        </p:blipFill>
        <p:spPr>
          <a:xfrm>
            <a:off x="62031" y="3945386"/>
            <a:ext cx="2003796" cy="1470290"/>
          </a:xfrm>
          <a:prstGeom prst="rect">
            <a:avLst/>
          </a:prstGeom>
        </p:spPr>
      </p:pic>
      <p:pic>
        <p:nvPicPr>
          <p:cNvPr id="10" name="Picture 9">
            <a:extLst>
              <a:ext uri="{FF2B5EF4-FFF2-40B4-BE49-F238E27FC236}">
                <a16:creationId xmlns:a16="http://schemas.microsoft.com/office/drawing/2014/main" id="{B505264E-D9C8-D783-4F57-88CC38365CFD}"/>
              </a:ext>
            </a:extLst>
          </p:cNvPr>
          <p:cNvPicPr>
            <a:picLocks noChangeAspect="1"/>
          </p:cNvPicPr>
          <p:nvPr/>
        </p:nvPicPr>
        <p:blipFill>
          <a:blip r:embed="rId5"/>
          <a:stretch>
            <a:fillRect/>
          </a:stretch>
        </p:blipFill>
        <p:spPr>
          <a:xfrm>
            <a:off x="1588281" y="4876944"/>
            <a:ext cx="1834571" cy="1850777"/>
          </a:xfrm>
          <a:prstGeom prst="rect">
            <a:avLst/>
          </a:prstGeom>
        </p:spPr>
      </p:pic>
      <p:pic>
        <p:nvPicPr>
          <p:cNvPr id="8" name="Picture 7">
            <a:extLst>
              <a:ext uri="{FF2B5EF4-FFF2-40B4-BE49-F238E27FC236}">
                <a16:creationId xmlns:a16="http://schemas.microsoft.com/office/drawing/2014/main" id="{1187C671-F886-D6A2-7038-D3C8AE412AEA}"/>
              </a:ext>
            </a:extLst>
          </p:cNvPr>
          <p:cNvPicPr>
            <a:picLocks noChangeAspect="1"/>
          </p:cNvPicPr>
          <p:nvPr/>
        </p:nvPicPr>
        <p:blipFill>
          <a:blip r:embed="rId6"/>
          <a:stretch>
            <a:fillRect/>
          </a:stretch>
        </p:blipFill>
        <p:spPr>
          <a:xfrm>
            <a:off x="2999385" y="3893370"/>
            <a:ext cx="1834570" cy="2378722"/>
          </a:xfrm>
          <a:prstGeom prst="rect">
            <a:avLst/>
          </a:prstGeom>
        </p:spPr>
      </p:pic>
      <p:pic>
        <p:nvPicPr>
          <p:cNvPr id="14" name="Picture 13">
            <a:extLst>
              <a:ext uri="{FF2B5EF4-FFF2-40B4-BE49-F238E27FC236}">
                <a16:creationId xmlns:a16="http://schemas.microsoft.com/office/drawing/2014/main" id="{FCC22F17-3536-ED45-02BE-4C89A827ABA3}"/>
              </a:ext>
            </a:extLst>
          </p:cNvPr>
          <p:cNvPicPr>
            <a:picLocks noChangeAspect="1"/>
          </p:cNvPicPr>
          <p:nvPr/>
        </p:nvPicPr>
        <p:blipFill>
          <a:blip r:embed="rId7"/>
          <a:stretch>
            <a:fillRect/>
          </a:stretch>
        </p:blipFill>
        <p:spPr>
          <a:xfrm>
            <a:off x="4377625" y="4250337"/>
            <a:ext cx="1701032" cy="2528562"/>
          </a:xfrm>
          <a:prstGeom prst="rect">
            <a:avLst/>
          </a:prstGeom>
        </p:spPr>
      </p:pic>
      <p:pic>
        <p:nvPicPr>
          <p:cNvPr id="18" name="Picture 17">
            <a:extLst>
              <a:ext uri="{FF2B5EF4-FFF2-40B4-BE49-F238E27FC236}">
                <a16:creationId xmlns:a16="http://schemas.microsoft.com/office/drawing/2014/main" id="{DDE2380E-8ACB-AE13-13D6-2AD641F57CBF}"/>
              </a:ext>
            </a:extLst>
          </p:cNvPr>
          <p:cNvPicPr>
            <a:picLocks noChangeAspect="1"/>
          </p:cNvPicPr>
          <p:nvPr/>
        </p:nvPicPr>
        <p:blipFill>
          <a:blip r:embed="rId8"/>
          <a:stretch>
            <a:fillRect/>
          </a:stretch>
        </p:blipFill>
        <p:spPr>
          <a:xfrm>
            <a:off x="9407757" y="3893370"/>
            <a:ext cx="2659078" cy="2076208"/>
          </a:xfrm>
          <a:prstGeom prst="rect">
            <a:avLst/>
          </a:prstGeom>
        </p:spPr>
      </p:pic>
      <p:pic>
        <p:nvPicPr>
          <p:cNvPr id="12" name="Picture 11">
            <a:extLst>
              <a:ext uri="{FF2B5EF4-FFF2-40B4-BE49-F238E27FC236}">
                <a16:creationId xmlns:a16="http://schemas.microsoft.com/office/drawing/2014/main" id="{E7ADBEB9-68A5-7353-3E91-7700059EA86C}"/>
              </a:ext>
            </a:extLst>
          </p:cNvPr>
          <p:cNvPicPr>
            <a:picLocks noChangeAspect="1"/>
          </p:cNvPicPr>
          <p:nvPr/>
        </p:nvPicPr>
        <p:blipFill>
          <a:blip r:embed="rId9"/>
          <a:stretch>
            <a:fillRect/>
          </a:stretch>
        </p:blipFill>
        <p:spPr>
          <a:xfrm>
            <a:off x="7757695" y="5273442"/>
            <a:ext cx="3300123" cy="1495830"/>
          </a:xfrm>
          <a:prstGeom prst="rect">
            <a:avLst/>
          </a:prstGeom>
        </p:spPr>
      </p:pic>
    </p:spTree>
    <p:extLst>
      <p:ext uri="{BB962C8B-B14F-4D97-AF65-F5344CB8AC3E}">
        <p14:creationId xmlns:p14="http://schemas.microsoft.com/office/powerpoint/2010/main" val="946355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ISHALinkpen Join" panose="03050602040000000000" pitchFamily="66" charset="0"/>
              <a:ea typeface="ISHALinkpen Join" panose="03050602040000000000" pitchFamily="66" charset="0"/>
            </a:endParaRPr>
          </a:p>
          <a:p>
            <a:pPr algn="ctr"/>
            <a:r>
              <a:rPr lang="en-GB" sz="3600" dirty="0">
                <a:solidFill>
                  <a:schemeClr val="bg1"/>
                </a:solidFill>
                <a:latin typeface="ISHALinkpen Join" panose="03050602040000000000" pitchFamily="66" charset="0"/>
                <a:ea typeface="ISHALinkpen Join" panose="03050602040000000000" pitchFamily="66" charset="0"/>
              </a:rPr>
              <a:t>Physical development</a:t>
            </a: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sp>
        <p:nvSpPr>
          <p:cNvPr id="7" name="TextBox 6">
            <a:extLst>
              <a:ext uri="{FF2B5EF4-FFF2-40B4-BE49-F238E27FC236}">
                <a16:creationId xmlns:a16="http://schemas.microsoft.com/office/drawing/2014/main" id="{C80E7220-EBA3-4358-62F9-20B5A326D7DB}"/>
              </a:ext>
            </a:extLst>
          </p:cNvPr>
          <p:cNvSpPr txBox="1"/>
          <p:nvPr/>
        </p:nvSpPr>
        <p:spPr>
          <a:xfrm>
            <a:off x="4413866" y="2802442"/>
            <a:ext cx="3808428" cy="1754326"/>
          </a:xfrm>
          <a:prstGeom prst="rect">
            <a:avLst/>
          </a:prstGeom>
          <a:noFill/>
        </p:spPr>
        <p:txBody>
          <a:bodyPr wrap="square">
            <a:spAutoFit/>
          </a:bodyPr>
          <a:lstStyle/>
          <a:p>
            <a:r>
              <a:rPr lang="en-GB" dirty="0">
                <a:latin typeface="ISHALinkpen Join" panose="03050602040000000000" pitchFamily="66" charset="0"/>
                <a:ea typeface="ISHALinkpen Join" panose="03050602040000000000" pitchFamily="66" charset="0"/>
              </a:rPr>
              <a:t>For handwriting children need to be well co-ordinated </a:t>
            </a:r>
          </a:p>
          <a:p>
            <a:r>
              <a:rPr lang="en-GB" dirty="0">
                <a:latin typeface="ISHALinkpen Join" panose="03050602040000000000" pitchFamily="66" charset="0"/>
                <a:ea typeface="ISHALinkpen Join" panose="03050602040000000000" pitchFamily="66" charset="0"/>
              </a:rPr>
              <a:t>through their whole body, not just their hands and fingers.</a:t>
            </a:r>
          </a:p>
        </p:txBody>
      </p:sp>
      <p:sp>
        <p:nvSpPr>
          <p:cNvPr id="9" name="TextBox 8">
            <a:extLst>
              <a:ext uri="{FF2B5EF4-FFF2-40B4-BE49-F238E27FC236}">
                <a16:creationId xmlns:a16="http://schemas.microsoft.com/office/drawing/2014/main" id="{1B1FA618-71F1-16A4-7CDA-C72CB4AB183D}"/>
              </a:ext>
            </a:extLst>
          </p:cNvPr>
          <p:cNvSpPr txBox="1"/>
          <p:nvPr/>
        </p:nvSpPr>
        <p:spPr>
          <a:xfrm>
            <a:off x="612508" y="1965529"/>
            <a:ext cx="3007385" cy="3416320"/>
          </a:xfrm>
          <a:prstGeom prst="rect">
            <a:avLst/>
          </a:prstGeom>
          <a:noFill/>
        </p:spPr>
        <p:txBody>
          <a:bodyPr wrap="square">
            <a:spAutoFit/>
          </a:bodyPr>
          <a:lstStyle/>
          <a:p>
            <a:r>
              <a:rPr lang="en-GB" dirty="0">
                <a:latin typeface="ISHALinkpen Join" panose="03050602040000000000" pitchFamily="66" charset="0"/>
                <a:ea typeface="ISHALinkpen Join" panose="03050602040000000000" pitchFamily="66" charset="0"/>
              </a:rPr>
              <a:t>Gross Motor Skills</a:t>
            </a:r>
          </a:p>
          <a:p>
            <a:r>
              <a:rPr lang="en-GB" dirty="0">
                <a:latin typeface="ISHALinkpen Join" panose="03050602040000000000" pitchFamily="66" charset="0"/>
                <a:ea typeface="ISHALinkpen Join" panose="03050602040000000000" pitchFamily="66" charset="0"/>
              </a:rPr>
              <a:t>·climbing</a:t>
            </a:r>
          </a:p>
          <a:p>
            <a:r>
              <a:rPr lang="en-GB" dirty="0">
                <a:latin typeface="ISHALinkpen Join" panose="03050602040000000000" pitchFamily="66" charset="0"/>
                <a:ea typeface="ISHALinkpen Join" panose="03050602040000000000" pitchFamily="66" charset="0"/>
              </a:rPr>
              <a:t>· jumping</a:t>
            </a:r>
          </a:p>
          <a:p>
            <a:r>
              <a:rPr lang="en-GB" dirty="0">
                <a:latin typeface="ISHALinkpen Join" panose="03050602040000000000" pitchFamily="66" charset="0"/>
                <a:ea typeface="ISHALinkpen Join" panose="03050602040000000000" pitchFamily="66" charset="0"/>
              </a:rPr>
              <a:t>· balancing</a:t>
            </a:r>
          </a:p>
          <a:p>
            <a:r>
              <a:rPr lang="en-GB" dirty="0">
                <a:latin typeface="ISHALinkpen Join" panose="03050602040000000000" pitchFamily="66" charset="0"/>
                <a:ea typeface="ISHALinkpen Join" panose="03050602040000000000" pitchFamily="66" charset="0"/>
              </a:rPr>
              <a:t>· skipping</a:t>
            </a:r>
          </a:p>
          <a:p>
            <a:r>
              <a:rPr lang="en-GB" dirty="0">
                <a:latin typeface="ISHALinkpen Join" panose="03050602040000000000" pitchFamily="66" charset="0"/>
                <a:ea typeface="ISHALinkpen Join" panose="03050602040000000000" pitchFamily="66" charset="0"/>
              </a:rPr>
              <a:t>· batting</a:t>
            </a:r>
          </a:p>
          <a:p>
            <a:r>
              <a:rPr lang="en-GB" dirty="0">
                <a:latin typeface="ISHALinkpen Join" panose="03050602040000000000" pitchFamily="66" charset="0"/>
                <a:ea typeface="ISHALinkpen Join" panose="03050602040000000000" pitchFamily="66" charset="0"/>
              </a:rPr>
              <a:t>· swinging</a:t>
            </a:r>
          </a:p>
          <a:p>
            <a:r>
              <a:rPr lang="en-GB" dirty="0">
                <a:latin typeface="ISHALinkpen Join" panose="03050602040000000000" pitchFamily="66" charset="0"/>
                <a:ea typeface="ISHALinkpen Join" panose="03050602040000000000" pitchFamily="66" charset="0"/>
              </a:rPr>
              <a:t>· throwing</a:t>
            </a:r>
          </a:p>
          <a:p>
            <a:r>
              <a:rPr lang="en-GB" dirty="0">
                <a:latin typeface="ISHALinkpen Join" panose="03050602040000000000" pitchFamily="66" charset="0"/>
                <a:ea typeface="ISHALinkpen Join" panose="03050602040000000000" pitchFamily="66" charset="0"/>
              </a:rPr>
              <a:t>· skywriting</a:t>
            </a:r>
          </a:p>
          <a:p>
            <a:r>
              <a:rPr lang="en-GB" dirty="0">
                <a:latin typeface="ISHALinkpen Join" panose="03050602040000000000" pitchFamily="66" charset="0"/>
                <a:ea typeface="ISHALinkpen Join" panose="03050602040000000000" pitchFamily="66" charset="0"/>
              </a:rPr>
              <a:t>· writing on backs</a:t>
            </a:r>
          </a:p>
          <a:p>
            <a:r>
              <a:rPr lang="en-GB" dirty="0">
                <a:latin typeface="ISHALinkpen Join" panose="03050602040000000000" pitchFamily="66" charset="0"/>
                <a:ea typeface="ISHALinkpen Join" panose="03050602040000000000" pitchFamily="66" charset="0"/>
              </a:rPr>
              <a:t>·water/paintbrushes</a:t>
            </a:r>
          </a:p>
          <a:p>
            <a:r>
              <a:rPr lang="en-GB" dirty="0">
                <a:latin typeface="ISHALinkpen Join" panose="03050602040000000000" pitchFamily="66" charset="0"/>
                <a:ea typeface="ISHALinkpen Join" panose="03050602040000000000" pitchFamily="66" charset="0"/>
              </a:rPr>
              <a:t>· chalks outside</a:t>
            </a:r>
          </a:p>
        </p:txBody>
      </p:sp>
      <p:sp>
        <p:nvSpPr>
          <p:cNvPr id="11" name="TextBox 10">
            <a:extLst>
              <a:ext uri="{FF2B5EF4-FFF2-40B4-BE49-F238E27FC236}">
                <a16:creationId xmlns:a16="http://schemas.microsoft.com/office/drawing/2014/main" id="{62C0D941-9BA2-0813-6F24-DF5BAC61D99E}"/>
              </a:ext>
            </a:extLst>
          </p:cNvPr>
          <p:cNvSpPr txBox="1"/>
          <p:nvPr/>
        </p:nvSpPr>
        <p:spPr>
          <a:xfrm>
            <a:off x="9055201" y="1946994"/>
            <a:ext cx="2700024" cy="3693319"/>
          </a:xfrm>
          <a:prstGeom prst="rect">
            <a:avLst/>
          </a:prstGeom>
          <a:noFill/>
        </p:spPr>
        <p:txBody>
          <a:bodyPr wrap="square">
            <a:spAutoFit/>
          </a:bodyPr>
          <a:lstStyle/>
          <a:p>
            <a:r>
              <a:rPr lang="en-GB" dirty="0">
                <a:latin typeface="ISHALinkpen Join" panose="03050602040000000000" pitchFamily="66" charset="0"/>
                <a:ea typeface="ISHALinkpen Join" panose="03050602040000000000" pitchFamily="66" charset="0"/>
              </a:rPr>
              <a:t>Fine Motor Skills</a:t>
            </a:r>
          </a:p>
          <a:p>
            <a:r>
              <a:rPr lang="en-GB" dirty="0">
                <a:latin typeface="ISHALinkpen Join" panose="03050602040000000000" pitchFamily="66" charset="0"/>
                <a:ea typeface="ISHALinkpen Join" panose="03050602040000000000" pitchFamily="66" charset="0"/>
              </a:rPr>
              <a:t>· sewing</a:t>
            </a:r>
          </a:p>
          <a:p>
            <a:r>
              <a:rPr lang="en-GB" dirty="0">
                <a:latin typeface="ISHALinkpen Join" panose="03050602040000000000" pitchFamily="66" charset="0"/>
                <a:ea typeface="ISHALinkpen Join" panose="03050602040000000000" pitchFamily="66" charset="0"/>
              </a:rPr>
              <a:t>· threading</a:t>
            </a:r>
          </a:p>
          <a:p>
            <a:r>
              <a:rPr lang="en-GB" dirty="0">
                <a:latin typeface="ISHALinkpen Join" panose="03050602040000000000" pitchFamily="66" charset="0"/>
                <a:ea typeface="ISHALinkpen Join" panose="03050602040000000000" pitchFamily="66" charset="0"/>
              </a:rPr>
              <a:t>· tap a shape</a:t>
            </a:r>
          </a:p>
          <a:p>
            <a:r>
              <a:rPr lang="en-GB" dirty="0">
                <a:latin typeface="ISHALinkpen Join" panose="03050602040000000000" pitchFamily="66" charset="0"/>
                <a:ea typeface="ISHALinkpen Join" panose="03050602040000000000" pitchFamily="66" charset="0"/>
              </a:rPr>
              <a:t>· jigsaws</a:t>
            </a:r>
          </a:p>
          <a:p>
            <a:r>
              <a:rPr lang="en-GB" dirty="0">
                <a:latin typeface="ISHALinkpen Join" panose="03050602040000000000" pitchFamily="66" charset="0"/>
                <a:ea typeface="ISHALinkpen Join" panose="03050602040000000000" pitchFamily="66" charset="0"/>
              </a:rPr>
              <a:t>· playdough</a:t>
            </a:r>
          </a:p>
          <a:p>
            <a:r>
              <a:rPr lang="en-GB" dirty="0">
                <a:latin typeface="ISHALinkpen Join" panose="03050602040000000000" pitchFamily="66" charset="0"/>
                <a:ea typeface="ISHALinkpen Join" panose="03050602040000000000" pitchFamily="66" charset="0"/>
              </a:rPr>
              <a:t>· </a:t>
            </a:r>
            <a:r>
              <a:rPr lang="en-GB" dirty="0" err="1">
                <a:latin typeface="ISHALinkpen Join" panose="03050602040000000000" pitchFamily="66" charset="0"/>
                <a:ea typeface="ISHALinkpen Join" panose="03050602040000000000" pitchFamily="66" charset="0"/>
              </a:rPr>
              <a:t>lego</a:t>
            </a:r>
            <a:r>
              <a:rPr lang="en-GB" dirty="0">
                <a:latin typeface="ISHALinkpen Join" panose="03050602040000000000" pitchFamily="66" charset="0"/>
                <a:ea typeface="ISHALinkpen Join" panose="03050602040000000000" pitchFamily="66" charset="0"/>
              </a:rPr>
              <a:t>/building</a:t>
            </a:r>
          </a:p>
          <a:p>
            <a:r>
              <a:rPr lang="en-GB" dirty="0">
                <a:latin typeface="ISHALinkpen Join" panose="03050602040000000000" pitchFamily="66" charset="0"/>
                <a:ea typeface="ISHALinkpen Join" panose="03050602040000000000" pitchFamily="66" charset="0"/>
              </a:rPr>
              <a:t>· drawing</a:t>
            </a:r>
          </a:p>
          <a:p>
            <a:r>
              <a:rPr lang="en-GB" dirty="0">
                <a:latin typeface="ISHALinkpen Join" panose="03050602040000000000" pitchFamily="66" charset="0"/>
                <a:ea typeface="ISHALinkpen Join" panose="03050602040000000000" pitchFamily="66" charset="0"/>
              </a:rPr>
              <a:t>· colouring</a:t>
            </a:r>
          </a:p>
          <a:p>
            <a:r>
              <a:rPr lang="en-GB" dirty="0">
                <a:latin typeface="ISHALinkpen Join" panose="03050602040000000000" pitchFamily="66" charset="0"/>
                <a:ea typeface="ISHALinkpen Join" panose="03050602040000000000" pitchFamily="66" charset="0"/>
              </a:rPr>
              <a:t>· cutting/sticking</a:t>
            </a:r>
          </a:p>
          <a:p>
            <a:r>
              <a:rPr lang="en-GB" dirty="0">
                <a:latin typeface="ISHALinkpen Join" panose="03050602040000000000" pitchFamily="66" charset="0"/>
                <a:ea typeface="ISHALinkpen Join" panose="03050602040000000000" pitchFamily="66" charset="0"/>
              </a:rPr>
              <a:t>· patterns</a:t>
            </a:r>
          </a:p>
          <a:p>
            <a:r>
              <a:rPr lang="en-GB" dirty="0">
                <a:latin typeface="ISHALinkpen Join" panose="03050602040000000000" pitchFamily="66" charset="0"/>
                <a:ea typeface="ISHALinkpen Join" panose="03050602040000000000" pitchFamily="66" charset="0"/>
              </a:rPr>
              <a:t>· painting</a:t>
            </a:r>
          </a:p>
          <a:p>
            <a:r>
              <a:rPr lang="en-GB" dirty="0">
                <a:latin typeface="ISHALinkpen Join" panose="03050602040000000000" pitchFamily="66" charset="0"/>
                <a:ea typeface="ISHALinkpen Join" panose="03050602040000000000" pitchFamily="66" charset="0"/>
              </a:rPr>
              <a:t>· letter shapes</a:t>
            </a:r>
          </a:p>
        </p:txBody>
      </p:sp>
    </p:spTree>
    <p:extLst>
      <p:ext uri="{BB962C8B-B14F-4D97-AF65-F5344CB8AC3E}">
        <p14:creationId xmlns:p14="http://schemas.microsoft.com/office/powerpoint/2010/main" val="37837326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Stages of writing development</a:t>
            </a:r>
            <a:endParaRPr lang="en-GB" sz="3600" dirty="0">
              <a:solidFill>
                <a:schemeClr val="bg1"/>
              </a:solidFill>
            </a:endParaRP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sp>
        <p:nvSpPr>
          <p:cNvPr id="5" name="TextBox 4">
            <a:extLst>
              <a:ext uri="{FF2B5EF4-FFF2-40B4-BE49-F238E27FC236}">
                <a16:creationId xmlns:a16="http://schemas.microsoft.com/office/drawing/2014/main" id="{FFC568D7-6E1B-A912-C365-DE6180AD9ECF}"/>
              </a:ext>
            </a:extLst>
          </p:cNvPr>
          <p:cNvSpPr txBox="1"/>
          <p:nvPr/>
        </p:nvSpPr>
        <p:spPr>
          <a:xfrm>
            <a:off x="678730" y="1349976"/>
            <a:ext cx="11010507" cy="5139869"/>
          </a:xfrm>
          <a:prstGeom prst="rect">
            <a:avLst/>
          </a:prstGeom>
          <a:noFill/>
        </p:spPr>
        <p:txBody>
          <a:bodyPr wrap="square">
            <a:spAutoFit/>
          </a:bodyPr>
          <a:lstStyle/>
          <a:p>
            <a:pPr marL="0" indent="0">
              <a:buNone/>
            </a:pPr>
            <a:endParaRPr lang="en-US" sz="2800" dirty="0">
              <a:latin typeface="ISHALinkpen Join" panose="03050602040000000000" pitchFamily="66" charset="0"/>
              <a:ea typeface="ISHALinkpen Join" panose="03050602040000000000" pitchFamily="66" charset="0"/>
            </a:endParaRPr>
          </a:p>
          <a:p>
            <a:pPr marL="0" indent="0">
              <a:buNone/>
            </a:pPr>
            <a:r>
              <a:rPr lang="en-GB" sz="2800" dirty="0">
                <a:latin typeface="ISHALinkpen Join" panose="03050602040000000000" pitchFamily="66" charset="0"/>
                <a:ea typeface="ISHALinkpen Join" panose="03050602040000000000" pitchFamily="66" charset="0"/>
              </a:rPr>
              <a:t>Scribbling/Drawing: </a:t>
            </a:r>
            <a:r>
              <a:rPr lang="en-GB" sz="2000" dirty="0">
                <a:latin typeface="ISHALinkpen Join" panose="03050602040000000000" pitchFamily="66" charset="0"/>
                <a:ea typeface="ISHALinkpen Join" panose="03050602040000000000" pitchFamily="66" charset="0"/>
              </a:rPr>
              <a:t>Believe it or not the first stage of writing is scribbling and drawing! Some young learners begin with random marks on the paper, and others create a drawing for their thoughts. </a:t>
            </a:r>
          </a:p>
          <a:p>
            <a:pPr marL="0" indent="0">
              <a:buNone/>
            </a:pPr>
            <a:r>
              <a:rPr lang="en-GB" sz="2800" dirty="0">
                <a:latin typeface="ISHALinkpen Join" panose="03050602040000000000" pitchFamily="66" charset="0"/>
                <a:ea typeface="ISHALinkpen Join" panose="03050602040000000000" pitchFamily="66" charset="0"/>
              </a:rPr>
              <a:t>Letter-Like Formations: </a:t>
            </a:r>
            <a:r>
              <a:rPr lang="en-GB" sz="2000" dirty="0">
                <a:latin typeface="ISHALinkpen Join" panose="03050602040000000000" pitchFamily="66" charset="0"/>
                <a:ea typeface="ISHALinkpen Join" panose="03050602040000000000" pitchFamily="66" charset="0"/>
              </a:rPr>
              <a:t>Children will begin to attempt mimicking letter formations in their writing. </a:t>
            </a:r>
          </a:p>
          <a:p>
            <a:pPr marL="0" indent="0">
              <a:buNone/>
            </a:pPr>
            <a:r>
              <a:rPr lang="en-GB" sz="2800" dirty="0">
                <a:latin typeface="ISHALinkpen Join" panose="03050602040000000000" pitchFamily="66" charset="0"/>
                <a:ea typeface="ISHALinkpen Join" panose="03050602040000000000" pitchFamily="66" charset="0"/>
              </a:rPr>
              <a:t>Strings of Letters: </a:t>
            </a:r>
            <a:r>
              <a:rPr lang="en-GB" sz="2000" dirty="0">
                <a:latin typeface="ISHALinkpen Join" panose="03050602040000000000" pitchFamily="66" charset="0"/>
                <a:ea typeface="ISHALinkpen Join" panose="03050602040000000000" pitchFamily="66" charset="0"/>
              </a:rPr>
              <a:t>At this stage children are beginning to form letters and write their name.</a:t>
            </a:r>
          </a:p>
          <a:p>
            <a:pPr marL="0" indent="0">
              <a:buNone/>
            </a:pPr>
            <a:r>
              <a:rPr lang="en-GB" sz="2800" dirty="0">
                <a:latin typeface="ISHALinkpen Join" panose="03050602040000000000" pitchFamily="66" charset="0"/>
                <a:ea typeface="ISHALinkpen Join" panose="03050602040000000000" pitchFamily="66" charset="0"/>
              </a:rPr>
              <a:t>Letters and Spaces: </a:t>
            </a:r>
            <a:r>
              <a:rPr lang="en-GB" sz="2000" dirty="0">
                <a:latin typeface="ISHALinkpen Join" panose="03050602040000000000" pitchFamily="66" charset="0"/>
                <a:ea typeface="ISHALinkpen Join" panose="03050602040000000000" pitchFamily="66" charset="0"/>
              </a:rPr>
              <a:t>Children begin to match letters to the sounds they are writing. This can be in form of labelling a picture or creating a sentence with spacing between words. </a:t>
            </a:r>
            <a:endParaRPr lang="en-GB" sz="2800" dirty="0">
              <a:latin typeface="ISHALinkpen Join" panose="03050602040000000000" pitchFamily="66" charset="0"/>
              <a:ea typeface="ISHALinkpen Join" panose="03050602040000000000" pitchFamily="66" charset="0"/>
            </a:endParaRPr>
          </a:p>
          <a:p>
            <a:pPr marL="0" indent="0">
              <a:buNone/>
            </a:pPr>
            <a:r>
              <a:rPr lang="en-GB" sz="2800" dirty="0">
                <a:latin typeface="ISHALinkpen Join" panose="03050602040000000000" pitchFamily="66" charset="0"/>
                <a:ea typeface="ISHALinkpen Join" panose="03050602040000000000" pitchFamily="66" charset="0"/>
              </a:rPr>
              <a:t>Conventional Spelling and Writing: </a:t>
            </a:r>
            <a:r>
              <a:rPr lang="en-GB" sz="2000" dirty="0">
                <a:latin typeface="ISHALinkpen Join" panose="03050602040000000000" pitchFamily="66" charset="0"/>
                <a:ea typeface="ISHALinkpen Join" panose="03050602040000000000" pitchFamily="66" charset="0"/>
              </a:rPr>
              <a:t>At this stage young learners begin to incorporate conventional spelling, spacing in between words, and punctuation.</a:t>
            </a:r>
            <a:endParaRPr lang="en-US" sz="2000" dirty="0">
              <a:latin typeface="ISHALinkpen Join" panose="03050602040000000000" pitchFamily="66" charset="0"/>
              <a:ea typeface="ISHALinkpen Join" panose="03050602040000000000" pitchFamily="66" charset="0"/>
            </a:endParaRPr>
          </a:p>
        </p:txBody>
      </p:sp>
    </p:spTree>
    <p:extLst>
      <p:ext uri="{BB962C8B-B14F-4D97-AF65-F5344CB8AC3E}">
        <p14:creationId xmlns:p14="http://schemas.microsoft.com/office/powerpoint/2010/main" val="249617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Pencil grip</a:t>
            </a:r>
            <a:endParaRPr lang="en-GB" sz="3600" dirty="0">
              <a:solidFill>
                <a:schemeClr val="bg1"/>
              </a:solidFill>
            </a:endParaRP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pic>
        <p:nvPicPr>
          <p:cNvPr id="2" name="Picture 1">
            <a:extLst>
              <a:ext uri="{FF2B5EF4-FFF2-40B4-BE49-F238E27FC236}">
                <a16:creationId xmlns:a16="http://schemas.microsoft.com/office/drawing/2014/main" id="{55C65244-92B3-C0FC-6566-9478006410B8}"/>
              </a:ext>
            </a:extLst>
          </p:cNvPr>
          <p:cNvPicPr>
            <a:picLocks noChangeAspect="1"/>
          </p:cNvPicPr>
          <p:nvPr/>
        </p:nvPicPr>
        <p:blipFill>
          <a:blip r:embed="rId3"/>
          <a:stretch>
            <a:fillRect/>
          </a:stretch>
        </p:blipFill>
        <p:spPr>
          <a:xfrm>
            <a:off x="2030337" y="2250760"/>
            <a:ext cx="8359573" cy="3953852"/>
          </a:xfrm>
          <a:prstGeom prst="rect">
            <a:avLst/>
          </a:prstGeom>
        </p:spPr>
      </p:pic>
    </p:spTree>
    <p:extLst>
      <p:ext uri="{BB962C8B-B14F-4D97-AF65-F5344CB8AC3E}">
        <p14:creationId xmlns:p14="http://schemas.microsoft.com/office/powerpoint/2010/main" val="2798446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Pencil grip</a:t>
            </a:r>
            <a:endParaRPr lang="en-GB" sz="3600" dirty="0">
              <a:solidFill>
                <a:schemeClr val="bg1"/>
              </a:solidFill>
            </a:endParaRP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pic>
        <p:nvPicPr>
          <p:cNvPr id="5" name="Picture 4">
            <a:extLst>
              <a:ext uri="{FF2B5EF4-FFF2-40B4-BE49-F238E27FC236}">
                <a16:creationId xmlns:a16="http://schemas.microsoft.com/office/drawing/2014/main" id="{D39E0B78-4166-3768-4D3D-94E4E5434F74}"/>
              </a:ext>
            </a:extLst>
          </p:cNvPr>
          <p:cNvPicPr>
            <a:picLocks noChangeAspect="1"/>
          </p:cNvPicPr>
          <p:nvPr/>
        </p:nvPicPr>
        <p:blipFill>
          <a:blip r:embed="rId3"/>
          <a:stretch>
            <a:fillRect/>
          </a:stretch>
        </p:blipFill>
        <p:spPr>
          <a:xfrm>
            <a:off x="1845198" y="2175689"/>
            <a:ext cx="8728767" cy="4409937"/>
          </a:xfrm>
          <a:prstGeom prst="rect">
            <a:avLst/>
          </a:prstGeom>
        </p:spPr>
      </p:pic>
    </p:spTree>
    <p:extLst>
      <p:ext uri="{BB962C8B-B14F-4D97-AF65-F5344CB8AC3E}">
        <p14:creationId xmlns:p14="http://schemas.microsoft.com/office/powerpoint/2010/main" val="2064531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pic>
        <p:nvPicPr>
          <p:cNvPr id="9" name="Picture 8">
            <a:extLst>
              <a:ext uri="{FF2B5EF4-FFF2-40B4-BE49-F238E27FC236}">
                <a16:creationId xmlns:a16="http://schemas.microsoft.com/office/drawing/2014/main" id="{40761833-FAEF-245B-8ACB-0DD1DCF5F7C9}"/>
              </a:ext>
            </a:extLst>
          </p:cNvPr>
          <p:cNvPicPr>
            <a:picLocks noChangeAspect="1"/>
          </p:cNvPicPr>
          <p:nvPr/>
        </p:nvPicPr>
        <p:blipFill>
          <a:blip r:embed="rId3"/>
          <a:stretch>
            <a:fillRect/>
          </a:stretch>
        </p:blipFill>
        <p:spPr>
          <a:xfrm>
            <a:off x="3510171" y="2029541"/>
            <a:ext cx="3971684" cy="2638333"/>
          </a:xfrm>
          <a:prstGeom prst="rect">
            <a:avLst/>
          </a:prstGeom>
        </p:spPr>
      </p:pic>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a:p>
            <a:pPr algn="ctr"/>
            <a:r>
              <a:rPr lang="en-GB" sz="3600" dirty="0">
                <a:solidFill>
                  <a:schemeClr val="bg1"/>
                </a:solidFill>
                <a:latin typeface="Comic Sans MS" panose="030F0702030302020204" pitchFamily="66" charset="0"/>
              </a:rPr>
              <a:t>Adult focus </a:t>
            </a:r>
            <a:endParaRPr lang="en-GB" sz="3600" dirty="0">
              <a:solidFill>
                <a:schemeClr val="bg1"/>
              </a:solidFill>
            </a:endParaRPr>
          </a:p>
        </p:txBody>
      </p:sp>
      <p:pic>
        <p:nvPicPr>
          <p:cNvPr id="5" name="Picture 4">
            <a:extLst>
              <a:ext uri="{FF2B5EF4-FFF2-40B4-BE49-F238E27FC236}">
                <a16:creationId xmlns:a16="http://schemas.microsoft.com/office/drawing/2014/main" id="{16DD6B56-E783-4417-8F10-51933CC6A71C}"/>
              </a:ext>
            </a:extLst>
          </p:cNvPr>
          <p:cNvPicPr>
            <a:picLocks noChangeAspect="1"/>
          </p:cNvPicPr>
          <p:nvPr/>
        </p:nvPicPr>
        <p:blipFill>
          <a:blip r:embed="rId4"/>
          <a:stretch>
            <a:fillRect/>
          </a:stretch>
        </p:blipFill>
        <p:spPr>
          <a:xfrm>
            <a:off x="259607" y="2029541"/>
            <a:ext cx="2512776" cy="3373402"/>
          </a:xfrm>
          <a:prstGeom prst="rect">
            <a:avLst/>
          </a:prstGeom>
        </p:spPr>
      </p:pic>
      <p:pic>
        <p:nvPicPr>
          <p:cNvPr id="7" name="Picture 6">
            <a:extLst>
              <a:ext uri="{FF2B5EF4-FFF2-40B4-BE49-F238E27FC236}">
                <a16:creationId xmlns:a16="http://schemas.microsoft.com/office/drawing/2014/main" id="{09DBB8A1-FCA8-7D1E-B32D-92CFFA4BBB35}"/>
              </a:ext>
            </a:extLst>
          </p:cNvPr>
          <p:cNvPicPr>
            <a:picLocks noChangeAspect="1"/>
          </p:cNvPicPr>
          <p:nvPr/>
        </p:nvPicPr>
        <p:blipFill>
          <a:blip r:embed="rId5"/>
          <a:stretch>
            <a:fillRect/>
          </a:stretch>
        </p:blipFill>
        <p:spPr>
          <a:xfrm>
            <a:off x="2067736" y="4153709"/>
            <a:ext cx="2487166" cy="2264435"/>
          </a:xfrm>
          <a:prstGeom prst="rect">
            <a:avLst/>
          </a:prstGeom>
        </p:spPr>
      </p:pic>
      <p:pic>
        <p:nvPicPr>
          <p:cNvPr id="11" name="Picture 10">
            <a:extLst>
              <a:ext uri="{FF2B5EF4-FFF2-40B4-BE49-F238E27FC236}">
                <a16:creationId xmlns:a16="http://schemas.microsoft.com/office/drawing/2014/main" id="{C71D2009-F960-F244-39DF-65DD32764541}"/>
              </a:ext>
            </a:extLst>
          </p:cNvPr>
          <p:cNvPicPr>
            <a:picLocks noChangeAspect="1"/>
          </p:cNvPicPr>
          <p:nvPr/>
        </p:nvPicPr>
        <p:blipFill>
          <a:blip r:embed="rId6"/>
          <a:stretch>
            <a:fillRect/>
          </a:stretch>
        </p:blipFill>
        <p:spPr>
          <a:xfrm>
            <a:off x="8225927" y="2076505"/>
            <a:ext cx="3796674" cy="2638333"/>
          </a:xfrm>
          <a:prstGeom prst="rect">
            <a:avLst/>
          </a:prstGeom>
        </p:spPr>
      </p:pic>
      <p:pic>
        <p:nvPicPr>
          <p:cNvPr id="13" name="Picture 12">
            <a:extLst>
              <a:ext uri="{FF2B5EF4-FFF2-40B4-BE49-F238E27FC236}">
                <a16:creationId xmlns:a16="http://schemas.microsoft.com/office/drawing/2014/main" id="{9C55CD1E-836B-A875-0E90-BA02DAD2FFDC}"/>
              </a:ext>
            </a:extLst>
          </p:cNvPr>
          <p:cNvPicPr>
            <a:picLocks noChangeAspect="1"/>
          </p:cNvPicPr>
          <p:nvPr/>
        </p:nvPicPr>
        <p:blipFill>
          <a:blip r:embed="rId7"/>
          <a:stretch>
            <a:fillRect/>
          </a:stretch>
        </p:blipFill>
        <p:spPr>
          <a:xfrm rot="5400000">
            <a:off x="5762359" y="4027281"/>
            <a:ext cx="2405428" cy="2376298"/>
          </a:xfrm>
          <a:prstGeom prst="rect">
            <a:avLst/>
          </a:prstGeom>
        </p:spPr>
      </p:pic>
      <p:pic>
        <p:nvPicPr>
          <p:cNvPr id="15" name="Picture 14">
            <a:extLst>
              <a:ext uri="{FF2B5EF4-FFF2-40B4-BE49-F238E27FC236}">
                <a16:creationId xmlns:a16="http://schemas.microsoft.com/office/drawing/2014/main" id="{C1FC81F7-1531-E72D-C78F-6D57014E3B2F}"/>
              </a:ext>
            </a:extLst>
          </p:cNvPr>
          <p:cNvPicPr>
            <a:picLocks noChangeAspect="1"/>
          </p:cNvPicPr>
          <p:nvPr/>
        </p:nvPicPr>
        <p:blipFill>
          <a:blip r:embed="rId8"/>
          <a:stretch>
            <a:fillRect/>
          </a:stretch>
        </p:blipFill>
        <p:spPr>
          <a:xfrm rot="5400000">
            <a:off x="9650298" y="4228510"/>
            <a:ext cx="2588097" cy="2156509"/>
          </a:xfrm>
          <a:prstGeom prst="rect">
            <a:avLst/>
          </a:prstGeom>
        </p:spPr>
      </p:pic>
    </p:spTree>
    <p:extLst>
      <p:ext uri="{BB962C8B-B14F-4D97-AF65-F5344CB8AC3E}">
        <p14:creationId xmlns:p14="http://schemas.microsoft.com/office/powerpoint/2010/main" val="305004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AutoShape 2">
            <a:extLst>
              <a:ext uri="{FF2B5EF4-FFF2-40B4-BE49-F238E27FC236}">
                <a16:creationId xmlns:a16="http://schemas.microsoft.com/office/drawing/2014/main" id="{18E8533B-0C3D-F0EE-EC9B-1BB4B6C2CBC2}"/>
              </a:ext>
            </a:extLst>
          </p:cNvPr>
          <p:cNvSpPr/>
          <p:nvPr/>
        </p:nvSpPr>
        <p:spPr>
          <a:xfrm>
            <a:off x="0" y="0"/>
            <a:ext cx="12192000" cy="1769124"/>
          </a:xfrm>
          <a:prstGeom prst="rect">
            <a:avLst/>
          </a:prstGeom>
          <a:solidFill>
            <a:srgbClr val="6B948C">
              <a:alpha val="80784"/>
            </a:srgbClr>
          </a:solidFill>
        </p:spPr>
        <p:txBody>
          <a:bodyPr/>
          <a:lstStyle/>
          <a:p>
            <a:endParaRPr lang="en-GB" sz="3600" dirty="0">
              <a:solidFill>
                <a:schemeClr val="bg1"/>
              </a:solidFill>
              <a:latin typeface="Comic Sans MS" panose="030F0702030302020204" pitchFamily="66" charset="0"/>
            </a:endParaRPr>
          </a:p>
        </p:txBody>
      </p:sp>
      <p:pic>
        <p:nvPicPr>
          <p:cNvPr id="4" name="Picture 3">
            <a:extLst>
              <a:ext uri="{FF2B5EF4-FFF2-40B4-BE49-F238E27FC236}">
                <a16:creationId xmlns:a16="http://schemas.microsoft.com/office/drawing/2014/main" id="{D6C25CBD-54CB-DCF3-F026-4FB57781CD71}"/>
              </a:ext>
            </a:extLst>
          </p:cNvPr>
          <p:cNvPicPr>
            <a:picLocks noChangeAspect="1"/>
          </p:cNvPicPr>
          <p:nvPr/>
        </p:nvPicPr>
        <p:blipFill>
          <a:blip r:embed="rId2">
            <a:alphaModFix amt="46000"/>
          </a:blip>
          <a:srcRect/>
          <a:stretch>
            <a:fillRect/>
          </a:stretch>
        </p:blipFill>
        <p:spPr>
          <a:xfrm>
            <a:off x="2347167" y="1455057"/>
            <a:ext cx="6477421" cy="5231192"/>
          </a:xfrm>
          <a:prstGeom prst="rect">
            <a:avLst/>
          </a:prstGeom>
        </p:spPr>
      </p:pic>
      <p:sp>
        <p:nvSpPr>
          <p:cNvPr id="2" name="TextBox 1">
            <a:extLst>
              <a:ext uri="{FF2B5EF4-FFF2-40B4-BE49-F238E27FC236}">
                <a16:creationId xmlns:a16="http://schemas.microsoft.com/office/drawing/2014/main" id="{974B4F52-0ADF-E575-3D6D-6095C188F0B7}"/>
              </a:ext>
            </a:extLst>
          </p:cNvPr>
          <p:cNvSpPr txBox="1"/>
          <p:nvPr/>
        </p:nvSpPr>
        <p:spPr>
          <a:xfrm>
            <a:off x="970962" y="668643"/>
            <a:ext cx="10570648" cy="584775"/>
          </a:xfrm>
          <a:prstGeom prst="rect">
            <a:avLst/>
          </a:prstGeom>
          <a:noFill/>
        </p:spPr>
        <p:txBody>
          <a:bodyPr wrap="square">
            <a:spAutoFit/>
          </a:bodyPr>
          <a:lstStyle/>
          <a:p>
            <a:pPr marL="0" indent="0" algn="ctr">
              <a:buNone/>
            </a:pPr>
            <a:r>
              <a:rPr lang="en-US" sz="3200" dirty="0">
                <a:solidFill>
                  <a:schemeClr val="bg1"/>
                </a:solidFill>
                <a:latin typeface="ISHALinkpen Print" panose="03050602040000000000" pitchFamily="66" charset="0"/>
              </a:rPr>
              <a:t>Provision</a:t>
            </a:r>
            <a:endParaRPr lang="en-GB" sz="3200" dirty="0">
              <a:solidFill>
                <a:schemeClr val="bg1"/>
              </a:solidFill>
              <a:latin typeface="ISHALinkpen Print" panose="03050602040000000000" pitchFamily="66" charset="0"/>
            </a:endParaRPr>
          </a:p>
        </p:txBody>
      </p:sp>
      <p:sp>
        <p:nvSpPr>
          <p:cNvPr id="9" name="TextBox 8">
            <a:extLst>
              <a:ext uri="{FF2B5EF4-FFF2-40B4-BE49-F238E27FC236}">
                <a16:creationId xmlns:a16="http://schemas.microsoft.com/office/drawing/2014/main" id="{2C5FF043-0706-D257-232B-BA944803A260}"/>
              </a:ext>
            </a:extLst>
          </p:cNvPr>
          <p:cNvSpPr txBox="1"/>
          <p:nvPr/>
        </p:nvSpPr>
        <p:spPr>
          <a:xfrm>
            <a:off x="1560281" y="1769124"/>
            <a:ext cx="9392009" cy="2031325"/>
          </a:xfrm>
          <a:prstGeom prst="rect">
            <a:avLst/>
          </a:prstGeom>
          <a:noFill/>
        </p:spPr>
        <p:txBody>
          <a:bodyPr wrap="square">
            <a:spAutoFit/>
          </a:bodyPr>
          <a:lstStyle/>
          <a:p>
            <a:pPr marL="0" indent="0" algn="ctr">
              <a:buNone/>
            </a:pPr>
            <a:r>
              <a:rPr lang="en-GB" dirty="0">
                <a:latin typeface="ISHALinkpen Print" panose="03050602040000000000" pitchFamily="66" charset="0"/>
              </a:rPr>
              <a:t>Children are encouraged to write as part of their purposeful play.  They write in a variety of role play situations that match their interests and stimulate talking.  They experiment with writing by making marks, personal writing symbols and conventional script.  They are given lots of praise and </a:t>
            </a:r>
          </a:p>
          <a:p>
            <a:pPr marL="0" indent="0" algn="ctr">
              <a:buNone/>
            </a:pPr>
            <a:r>
              <a:rPr lang="en-GB" dirty="0">
                <a:latin typeface="ISHALinkpen Print" panose="03050602040000000000" pitchFamily="66" charset="0"/>
              </a:rPr>
              <a:t>encouragement to have a go</a:t>
            </a:r>
          </a:p>
          <a:p>
            <a:pPr marL="0" indent="0" algn="ctr">
              <a:buNone/>
            </a:pPr>
            <a:endParaRPr lang="en-GB" dirty="0">
              <a:latin typeface="ISHALinkpen Print" panose="03050602040000000000" pitchFamily="66" charset="0"/>
            </a:endParaRPr>
          </a:p>
        </p:txBody>
      </p:sp>
      <p:pic>
        <p:nvPicPr>
          <p:cNvPr id="6" name="Picture 5">
            <a:extLst>
              <a:ext uri="{FF2B5EF4-FFF2-40B4-BE49-F238E27FC236}">
                <a16:creationId xmlns:a16="http://schemas.microsoft.com/office/drawing/2014/main" id="{A542762C-5DB2-C11F-144F-AD1F25DF404D}"/>
              </a:ext>
            </a:extLst>
          </p:cNvPr>
          <p:cNvPicPr>
            <a:picLocks noChangeAspect="1"/>
          </p:cNvPicPr>
          <p:nvPr/>
        </p:nvPicPr>
        <p:blipFill>
          <a:blip r:embed="rId3"/>
          <a:stretch>
            <a:fillRect/>
          </a:stretch>
        </p:blipFill>
        <p:spPr>
          <a:xfrm rot="16200000">
            <a:off x="930972" y="3162462"/>
            <a:ext cx="2315176" cy="3332635"/>
          </a:xfrm>
          <a:prstGeom prst="rect">
            <a:avLst/>
          </a:prstGeom>
        </p:spPr>
      </p:pic>
      <p:pic>
        <p:nvPicPr>
          <p:cNvPr id="8" name="Picture 7">
            <a:extLst>
              <a:ext uri="{FF2B5EF4-FFF2-40B4-BE49-F238E27FC236}">
                <a16:creationId xmlns:a16="http://schemas.microsoft.com/office/drawing/2014/main" id="{6E59C65E-AF9D-BF2E-E805-603700054108}"/>
              </a:ext>
            </a:extLst>
          </p:cNvPr>
          <p:cNvPicPr>
            <a:picLocks noChangeAspect="1"/>
          </p:cNvPicPr>
          <p:nvPr/>
        </p:nvPicPr>
        <p:blipFill>
          <a:blip r:embed="rId4"/>
          <a:stretch>
            <a:fillRect/>
          </a:stretch>
        </p:blipFill>
        <p:spPr>
          <a:xfrm>
            <a:off x="4240742" y="3671190"/>
            <a:ext cx="3303919" cy="2315178"/>
          </a:xfrm>
          <a:prstGeom prst="rect">
            <a:avLst/>
          </a:prstGeom>
        </p:spPr>
      </p:pic>
      <p:pic>
        <p:nvPicPr>
          <p:cNvPr id="11" name="Picture 10">
            <a:extLst>
              <a:ext uri="{FF2B5EF4-FFF2-40B4-BE49-F238E27FC236}">
                <a16:creationId xmlns:a16="http://schemas.microsoft.com/office/drawing/2014/main" id="{3E452F19-47A9-768B-6E4C-38B3C43668C0}"/>
              </a:ext>
            </a:extLst>
          </p:cNvPr>
          <p:cNvPicPr>
            <a:picLocks noChangeAspect="1"/>
          </p:cNvPicPr>
          <p:nvPr/>
        </p:nvPicPr>
        <p:blipFill>
          <a:blip r:embed="rId5"/>
          <a:stretch>
            <a:fillRect/>
          </a:stretch>
        </p:blipFill>
        <p:spPr>
          <a:xfrm>
            <a:off x="8081668" y="3671190"/>
            <a:ext cx="3691339" cy="2246306"/>
          </a:xfrm>
          <a:prstGeom prst="rect">
            <a:avLst/>
          </a:prstGeom>
        </p:spPr>
      </p:pic>
    </p:spTree>
    <p:extLst>
      <p:ext uri="{BB962C8B-B14F-4D97-AF65-F5344CB8AC3E}">
        <p14:creationId xmlns:p14="http://schemas.microsoft.com/office/powerpoint/2010/main" val="31235374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8F87A00FF76114FAC2028B65B33D9F4" ma:contentTypeVersion="16" ma:contentTypeDescription="Create a new document." ma:contentTypeScope="" ma:versionID="41274e6a28a40e564419b61c91e92bd7">
  <xsd:schema xmlns:xsd="http://www.w3.org/2001/XMLSchema" xmlns:xs="http://www.w3.org/2001/XMLSchema" xmlns:p="http://schemas.microsoft.com/office/2006/metadata/properties" xmlns:ns2="e893d0c3-c19d-4b6a-afad-0d250454d47e" xmlns:ns3="4a5c0d52-8126-443c-82bc-29b18a044353" targetNamespace="http://schemas.microsoft.com/office/2006/metadata/properties" ma:root="true" ma:fieldsID="fe8811af61609aef881da83d5a1de380" ns2:_="" ns3:_="">
    <xsd:import namespace="e893d0c3-c19d-4b6a-afad-0d250454d47e"/>
    <xsd:import namespace="4a5c0d52-8126-443c-82bc-29b18a044353"/>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Sentasagenericemailinsteadofalette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93d0c3-c19d-4b6a-afad-0d250454d4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dffc719-6a4c-49d5-8229-a4bb84acdf00"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Sentasagenericemailinsteadofaletter" ma:index="20" nillable="true" ma:displayName="Sent as a generic email instead of a letter" ma:format="Dropdown" ma:internalName="Sentasagenericemailinsteadofaletter">
      <xsd:simpleType>
        <xsd:restriction base="dms:Text">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c0d52-8126-443c-82bc-29b18a044353"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e471ab49-6713-4753-8abf-082b52c0ca0f}" ma:internalName="TaxCatchAll" ma:showField="CatchAllData" ma:web="4a5c0d52-8126-443c-82bc-29b18a04435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D40EFB-E8CC-4A9B-9A29-40B7C8962349}"/>
</file>

<file path=customXml/itemProps2.xml><?xml version="1.0" encoding="utf-8"?>
<ds:datastoreItem xmlns:ds="http://schemas.openxmlformats.org/officeDocument/2006/customXml" ds:itemID="{FEEE972A-E417-4E10-8924-2B19EC2563C9}"/>
</file>

<file path=docProps/app.xml><?xml version="1.0" encoding="utf-8"?>
<Properties xmlns="http://schemas.openxmlformats.org/officeDocument/2006/extended-properties" xmlns:vt="http://schemas.openxmlformats.org/officeDocument/2006/docPropsVTypes">
  <TotalTime>0</TotalTime>
  <Words>485</Words>
  <Application>Microsoft Office PowerPoint</Application>
  <PresentationFormat>Widescreen</PresentationFormat>
  <Paragraphs>84</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Calibri Light</vt:lpstr>
      <vt:lpstr>Comic Sans MS</vt:lpstr>
      <vt:lpstr>ISHALinkpen Join</vt:lpstr>
      <vt:lpstr>ISHALinkpen Print</vt:lpstr>
      <vt:lpstr>Montserrat Classic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Annabel Holdsworth</dc:creator>
  <cp:lastModifiedBy>Annabel Holdsworth</cp:lastModifiedBy>
  <cp:revision>1</cp:revision>
  <dcterms:created xsi:type="dcterms:W3CDTF">2024-01-17T16:26:59Z</dcterms:created>
  <dcterms:modified xsi:type="dcterms:W3CDTF">2024-02-26T16:35:06Z</dcterms:modified>
</cp:coreProperties>
</file>