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371" r:id="rId3"/>
    <p:sldId id="392" r:id="rId4"/>
    <p:sldId id="372" r:id="rId5"/>
    <p:sldId id="374" r:id="rId6"/>
    <p:sldId id="393" r:id="rId7"/>
    <p:sldId id="390" r:id="rId8"/>
    <p:sldId id="375" r:id="rId9"/>
    <p:sldId id="391" r:id="rId10"/>
    <p:sldId id="376" r:id="rId11"/>
    <p:sldId id="379" r:id="rId12"/>
    <p:sldId id="384" r:id="rId13"/>
    <p:sldId id="38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9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2D5EC6-17BB-6513-80D5-158C9AC03EF0}" v="13" dt="2026-03-05T09:29:03.174"/>
    <p1510:client id="{641EB2BA-DCD7-404F-88F7-761BD16875FD}" v="53" dt="2026-03-05T09:19:07.770"/>
    <p1510:client id="{DEE30AAD-C758-3A54-DE7A-B26A225457EF}" v="53" dt="2026-03-05T10:04:33.9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bel Holdsworth" userId="98733ffc-7ad2-42af-a89e-2521b5dc994b" providerId="ADAL" clId="{8EE8960C-5726-5BCF-AD25-F28F17183844}"/>
    <pc:docChg chg="custSel addSld delSld modSld sldOrd">
      <pc:chgData name="Annabel Holdsworth" userId="98733ffc-7ad2-42af-a89e-2521b5dc994b" providerId="ADAL" clId="{8EE8960C-5726-5BCF-AD25-F28F17183844}" dt="2026-03-05T09:22:46.241" v="2439" actId="20577"/>
      <pc:docMkLst>
        <pc:docMk/>
      </pc:docMkLst>
      <pc:sldChg chg="delSp modSp mod">
        <pc:chgData name="Annabel Holdsworth" userId="98733ffc-7ad2-42af-a89e-2521b5dc994b" providerId="ADAL" clId="{8EE8960C-5726-5BCF-AD25-F28F17183844}" dt="2026-03-03T08:06:49.438" v="50" actId="478"/>
        <pc:sldMkLst>
          <pc:docMk/>
          <pc:sldMk cId="0" sldId="257"/>
        </pc:sldMkLst>
        <pc:spChg chg="mod">
          <ac:chgData name="Annabel Holdsworth" userId="98733ffc-7ad2-42af-a89e-2521b5dc994b" providerId="ADAL" clId="{8EE8960C-5726-5BCF-AD25-F28F17183844}" dt="2026-03-03T08:06:46.501" v="49" actId="20577"/>
          <ac:spMkLst>
            <pc:docMk/>
            <pc:sldMk cId="0" sldId="257"/>
            <ac:spMk id="7" creationId="{00000000-0000-0000-0000-000000000000}"/>
          </ac:spMkLst>
        </pc:spChg>
        <pc:spChg chg="mod">
          <ac:chgData name="Annabel Holdsworth" userId="98733ffc-7ad2-42af-a89e-2521b5dc994b" providerId="ADAL" clId="{8EE8960C-5726-5BCF-AD25-F28F17183844}" dt="2026-03-03T08:06:26.304" v="17" actId="20577"/>
          <ac:spMkLst>
            <pc:docMk/>
            <pc:sldMk cId="0" sldId="257"/>
            <ac:spMk id="9" creationId="{00000000-0000-0000-0000-000000000000}"/>
          </ac:spMkLst>
        </pc:spChg>
      </pc:sldChg>
      <pc:sldChg chg="addSp delSp modSp mod">
        <pc:chgData name="Annabel Holdsworth" userId="98733ffc-7ad2-42af-a89e-2521b5dc994b" providerId="ADAL" clId="{8EE8960C-5726-5BCF-AD25-F28F17183844}" dt="2026-03-05T09:18:07.712" v="2305" actId="6549"/>
        <pc:sldMkLst>
          <pc:docMk/>
          <pc:sldMk cId="809854213" sldId="371"/>
        </pc:sldMkLst>
        <pc:spChg chg="mod">
          <ac:chgData name="Annabel Holdsworth" userId="98733ffc-7ad2-42af-a89e-2521b5dc994b" providerId="ADAL" clId="{8EE8960C-5726-5BCF-AD25-F28F17183844}" dt="2026-03-03T08:16:58.829" v="174" actId="255"/>
          <ac:spMkLst>
            <pc:docMk/>
            <pc:sldMk cId="809854213" sldId="371"/>
            <ac:spMk id="4" creationId="{BE448FBA-D413-4D4B-9E0E-246C7BE46304}"/>
          </ac:spMkLst>
        </pc:spChg>
        <pc:spChg chg="add mod">
          <ac:chgData name="Annabel Holdsworth" userId="98733ffc-7ad2-42af-a89e-2521b5dc994b" providerId="ADAL" clId="{8EE8960C-5726-5BCF-AD25-F28F17183844}" dt="2026-03-05T09:18:07.712" v="2305" actId="6549"/>
          <ac:spMkLst>
            <pc:docMk/>
            <pc:sldMk cId="809854213" sldId="371"/>
            <ac:spMk id="5" creationId="{8FB2018E-1264-0D80-7A8B-1C2467CC8CE3}"/>
          </ac:spMkLst>
        </pc:spChg>
        <pc:spChg chg="add mod">
          <ac:chgData name="Annabel Holdsworth" userId="98733ffc-7ad2-42af-a89e-2521b5dc994b" providerId="ADAL" clId="{8EE8960C-5726-5BCF-AD25-F28F17183844}" dt="2026-03-05T09:16:55.092" v="2139" actId="113"/>
          <ac:spMkLst>
            <pc:docMk/>
            <pc:sldMk cId="809854213" sldId="371"/>
            <ac:spMk id="9" creationId="{C14451CE-F1FB-9804-3DC8-B5DA430A9256}"/>
          </ac:spMkLst>
        </pc:spChg>
      </pc:sldChg>
      <pc:sldChg chg="addSp delSp modSp mod">
        <pc:chgData name="Annabel Holdsworth" userId="98733ffc-7ad2-42af-a89e-2521b5dc994b" providerId="ADAL" clId="{8EE8960C-5726-5BCF-AD25-F28F17183844}" dt="2026-03-05T09:19:43.764" v="2350" actId="14100"/>
        <pc:sldMkLst>
          <pc:docMk/>
          <pc:sldMk cId="4273546319" sldId="372"/>
        </pc:sldMkLst>
        <pc:spChg chg="mod">
          <ac:chgData name="Annabel Holdsworth" userId="98733ffc-7ad2-42af-a89e-2521b5dc994b" providerId="ADAL" clId="{8EE8960C-5726-5BCF-AD25-F28F17183844}" dt="2026-03-03T08:16:01.514" v="142" actId="1076"/>
          <ac:spMkLst>
            <pc:docMk/>
            <pc:sldMk cId="4273546319" sldId="372"/>
            <ac:spMk id="2" creationId="{00000000-0000-0000-0000-000000000000}"/>
          </ac:spMkLst>
        </pc:spChg>
        <pc:spChg chg="add mod">
          <ac:chgData name="Annabel Holdsworth" userId="98733ffc-7ad2-42af-a89e-2521b5dc994b" providerId="ADAL" clId="{8EE8960C-5726-5BCF-AD25-F28F17183844}" dt="2026-03-05T09:19:43.764" v="2350" actId="14100"/>
          <ac:spMkLst>
            <pc:docMk/>
            <pc:sldMk cId="4273546319" sldId="372"/>
            <ac:spMk id="5" creationId="{5BAFD73E-B34B-8D9C-D87A-7D978BC45FE4}"/>
          </ac:spMkLst>
        </pc:spChg>
        <pc:spChg chg="add mod">
          <ac:chgData name="Annabel Holdsworth" userId="98733ffc-7ad2-42af-a89e-2521b5dc994b" providerId="ADAL" clId="{8EE8960C-5726-5BCF-AD25-F28F17183844}" dt="2026-03-03T08:17:17.112" v="179" actId="14100"/>
          <ac:spMkLst>
            <pc:docMk/>
            <pc:sldMk cId="4273546319" sldId="372"/>
            <ac:spMk id="6" creationId="{86EF3670-01B5-6426-1CEB-97D1FCE23121}"/>
          </ac:spMkLst>
        </pc:spChg>
      </pc:sldChg>
      <pc:sldChg chg="addSp delSp modSp del mod">
        <pc:chgData name="Annabel Holdsworth" userId="98733ffc-7ad2-42af-a89e-2521b5dc994b" providerId="ADAL" clId="{8EE8960C-5726-5BCF-AD25-F28F17183844}" dt="2026-03-05T09:20:18.976" v="2352" actId="2696"/>
        <pc:sldMkLst>
          <pc:docMk/>
          <pc:sldMk cId="1432592516" sldId="373"/>
        </pc:sldMkLst>
        <pc:spChg chg="add del mod">
          <ac:chgData name="Annabel Holdsworth" userId="98733ffc-7ad2-42af-a89e-2521b5dc994b" providerId="ADAL" clId="{8EE8960C-5726-5BCF-AD25-F28F17183844}" dt="2026-03-05T09:16:42.192" v="2136" actId="21"/>
          <ac:spMkLst>
            <pc:docMk/>
            <pc:sldMk cId="1432592516" sldId="373"/>
            <ac:spMk id="8" creationId="{882C4F52-4808-B297-B84F-5D7E593E00AB}"/>
          </ac:spMkLst>
        </pc:spChg>
      </pc:sldChg>
      <pc:sldChg chg="addSp delSp modSp mod">
        <pc:chgData name="Annabel Holdsworth" userId="98733ffc-7ad2-42af-a89e-2521b5dc994b" providerId="ADAL" clId="{8EE8960C-5726-5BCF-AD25-F28F17183844}" dt="2026-03-05T08:22:18.038" v="1831" actId="6549"/>
        <pc:sldMkLst>
          <pc:docMk/>
          <pc:sldMk cId="1767750946" sldId="374"/>
        </pc:sldMkLst>
        <pc:spChg chg="mod">
          <ac:chgData name="Annabel Holdsworth" userId="98733ffc-7ad2-42af-a89e-2521b5dc994b" providerId="ADAL" clId="{8EE8960C-5726-5BCF-AD25-F28F17183844}" dt="2026-03-03T14:48:06.483" v="485" actId="20577"/>
          <ac:spMkLst>
            <pc:docMk/>
            <pc:sldMk cId="1767750946" sldId="374"/>
            <ac:spMk id="4" creationId="{BE448FBA-D413-4D4B-9E0E-246C7BE46304}"/>
          </ac:spMkLst>
        </pc:spChg>
        <pc:spChg chg="add mod">
          <ac:chgData name="Annabel Holdsworth" userId="98733ffc-7ad2-42af-a89e-2521b5dc994b" providerId="ADAL" clId="{8EE8960C-5726-5BCF-AD25-F28F17183844}" dt="2026-03-05T08:22:18.038" v="1831" actId="6549"/>
          <ac:spMkLst>
            <pc:docMk/>
            <pc:sldMk cId="1767750946" sldId="374"/>
            <ac:spMk id="5" creationId="{D594C07C-4710-8F3E-2DAB-5A7027C23892}"/>
          </ac:spMkLst>
        </pc:spChg>
      </pc:sldChg>
      <pc:sldChg chg="addSp delSp modSp mod ord">
        <pc:chgData name="Annabel Holdsworth" userId="98733ffc-7ad2-42af-a89e-2521b5dc994b" providerId="ADAL" clId="{8EE8960C-5726-5BCF-AD25-F28F17183844}" dt="2026-03-03T15:06:38.010" v="1240" actId="1076"/>
        <pc:sldMkLst>
          <pc:docMk/>
          <pc:sldMk cId="4085140810" sldId="375"/>
        </pc:sldMkLst>
        <pc:spChg chg="mod">
          <ac:chgData name="Annabel Holdsworth" userId="98733ffc-7ad2-42af-a89e-2521b5dc994b" providerId="ADAL" clId="{8EE8960C-5726-5BCF-AD25-F28F17183844}" dt="2026-03-03T15:03:15.934" v="1211" actId="20577"/>
          <ac:spMkLst>
            <pc:docMk/>
            <pc:sldMk cId="4085140810" sldId="375"/>
            <ac:spMk id="4" creationId="{BE448FBA-D413-4D4B-9E0E-246C7BE46304}"/>
          </ac:spMkLst>
        </pc:spChg>
        <pc:picChg chg="add mod">
          <ac:chgData name="Annabel Holdsworth" userId="98733ffc-7ad2-42af-a89e-2521b5dc994b" providerId="ADAL" clId="{8EE8960C-5726-5BCF-AD25-F28F17183844}" dt="2026-03-03T15:06:07.125" v="1227" actId="1076"/>
          <ac:picMkLst>
            <pc:docMk/>
            <pc:sldMk cId="4085140810" sldId="375"/>
            <ac:picMk id="9" creationId="{B3D07694-E228-A91F-D430-5DC6F7576B00}"/>
          </ac:picMkLst>
        </pc:picChg>
        <pc:picChg chg="add mod">
          <ac:chgData name="Annabel Holdsworth" userId="98733ffc-7ad2-42af-a89e-2521b5dc994b" providerId="ADAL" clId="{8EE8960C-5726-5BCF-AD25-F28F17183844}" dt="2026-03-03T15:05:59.024" v="1225" actId="1076"/>
          <ac:picMkLst>
            <pc:docMk/>
            <pc:sldMk cId="4085140810" sldId="375"/>
            <ac:picMk id="11" creationId="{94D82113-B2D0-E604-7D25-70A7333ED1ED}"/>
          </ac:picMkLst>
        </pc:picChg>
        <pc:picChg chg="add mod">
          <ac:chgData name="Annabel Holdsworth" userId="98733ffc-7ad2-42af-a89e-2521b5dc994b" providerId="ADAL" clId="{8EE8960C-5726-5BCF-AD25-F28F17183844}" dt="2026-03-03T15:06:38.010" v="1240" actId="1076"/>
          <ac:picMkLst>
            <pc:docMk/>
            <pc:sldMk cId="4085140810" sldId="375"/>
            <ac:picMk id="13" creationId="{F482EE20-D0B5-AC8A-BB1A-9B3C4303343B}"/>
          </ac:picMkLst>
        </pc:picChg>
        <pc:picChg chg="add mod">
          <ac:chgData name="Annabel Holdsworth" userId="98733ffc-7ad2-42af-a89e-2521b5dc994b" providerId="ADAL" clId="{8EE8960C-5726-5BCF-AD25-F28F17183844}" dt="2026-03-03T15:06:33.886" v="1238" actId="1076"/>
          <ac:picMkLst>
            <pc:docMk/>
            <pc:sldMk cId="4085140810" sldId="375"/>
            <ac:picMk id="17" creationId="{75B5CF1B-BB76-C5A2-1952-0D5471D6E72B}"/>
          </ac:picMkLst>
        </pc:picChg>
      </pc:sldChg>
      <pc:sldChg chg="addSp delSp modSp mod">
        <pc:chgData name="Annabel Holdsworth" userId="98733ffc-7ad2-42af-a89e-2521b5dc994b" providerId="ADAL" clId="{8EE8960C-5726-5BCF-AD25-F28F17183844}" dt="2026-03-05T09:21:26.493" v="2353" actId="14100"/>
        <pc:sldMkLst>
          <pc:docMk/>
          <pc:sldMk cId="1182211148" sldId="376"/>
        </pc:sldMkLst>
        <pc:spChg chg="mod">
          <ac:chgData name="Annabel Holdsworth" userId="98733ffc-7ad2-42af-a89e-2521b5dc994b" providerId="ADAL" clId="{8EE8960C-5726-5BCF-AD25-F28F17183844}" dt="2026-03-03T08:24:19.040" v="306" actId="20577"/>
          <ac:spMkLst>
            <pc:docMk/>
            <pc:sldMk cId="1182211148" sldId="376"/>
            <ac:spMk id="4" creationId="{BE448FBA-D413-4D4B-9E0E-246C7BE46304}"/>
          </ac:spMkLst>
        </pc:spChg>
        <pc:spChg chg="add mod">
          <ac:chgData name="Annabel Holdsworth" userId="98733ffc-7ad2-42af-a89e-2521b5dc994b" providerId="ADAL" clId="{8EE8960C-5726-5BCF-AD25-F28F17183844}" dt="2026-03-05T09:21:26.493" v="2353" actId="14100"/>
          <ac:spMkLst>
            <pc:docMk/>
            <pc:sldMk cId="1182211148" sldId="376"/>
            <ac:spMk id="8" creationId="{BC4D0AA4-024C-460F-9220-D11457014035}"/>
          </ac:spMkLst>
        </pc:spChg>
        <pc:picChg chg="mod">
          <ac:chgData name="Annabel Holdsworth" userId="98733ffc-7ad2-42af-a89e-2521b5dc994b" providerId="ADAL" clId="{8EE8960C-5726-5BCF-AD25-F28F17183844}" dt="2026-03-03T08:24:34.284" v="309" actId="1076"/>
          <ac:picMkLst>
            <pc:docMk/>
            <pc:sldMk cId="1182211148" sldId="376"/>
            <ac:picMk id="3" creationId="{00000000-0000-0000-0000-000000000000}"/>
          </ac:picMkLst>
        </pc:picChg>
      </pc:sldChg>
      <pc:sldChg chg="addSp delSp modSp mod">
        <pc:chgData name="Annabel Holdsworth" userId="98733ffc-7ad2-42af-a89e-2521b5dc994b" providerId="ADAL" clId="{8EE8960C-5726-5BCF-AD25-F28F17183844}" dt="2026-03-05T09:22:46.241" v="2439" actId="20577"/>
        <pc:sldMkLst>
          <pc:docMk/>
          <pc:sldMk cId="2898055607" sldId="379"/>
        </pc:sldMkLst>
        <pc:spChg chg="mod">
          <ac:chgData name="Annabel Holdsworth" userId="98733ffc-7ad2-42af-a89e-2521b5dc994b" providerId="ADAL" clId="{8EE8960C-5726-5BCF-AD25-F28F17183844}" dt="2026-03-03T08:27:52.989" v="349" actId="20577"/>
          <ac:spMkLst>
            <pc:docMk/>
            <pc:sldMk cId="2898055607" sldId="379"/>
            <ac:spMk id="4" creationId="{BE448FBA-D413-4D4B-9E0E-246C7BE46304}"/>
          </ac:spMkLst>
        </pc:spChg>
        <pc:spChg chg="add mod">
          <ac:chgData name="Annabel Holdsworth" userId="98733ffc-7ad2-42af-a89e-2521b5dc994b" providerId="ADAL" clId="{8EE8960C-5726-5BCF-AD25-F28F17183844}" dt="2026-03-05T09:22:46.241" v="2439" actId="20577"/>
          <ac:spMkLst>
            <pc:docMk/>
            <pc:sldMk cId="2898055607" sldId="379"/>
            <ac:spMk id="8" creationId="{1AD91DB2-7CDE-9188-E38A-70E2798FDF1A}"/>
          </ac:spMkLst>
        </pc:spChg>
      </pc:sldChg>
      <pc:sldChg chg="addSp delSp modSp mod">
        <pc:chgData name="Annabel Holdsworth" userId="98733ffc-7ad2-42af-a89e-2521b5dc994b" providerId="ADAL" clId="{8EE8960C-5726-5BCF-AD25-F28F17183844}" dt="2026-03-05T08:00:18.586" v="1564" actId="20577"/>
        <pc:sldMkLst>
          <pc:docMk/>
          <pc:sldMk cId="1902699523" sldId="383"/>
        </pc:sldMkLst>
        <pc:spChg chg="add mod">
          <ac:chgData name="Annabel Holdsworth" userId="98733ffc-7ad2-42af-a89e-2521b5dc994b" providerId="ADAL" clId="{8EE8960C-5726-5BCF-AD25-F28F17183844}" dt="2026-03-05T08:00:18.586" v="1564" actId="20577"/>
          <ac:spMkLst>
            <pc:docMk/>
            <pc:sldMk cId="1902699523" sldId="383"/>
            <ac:spMk id="4" creationId="{C1A7125D-FC39-A286-5907-C19994ADD2B5}"/>
          </ac:spMkLst>
        </pc:spChg>
        <pc:picChg chg="add mod">
          <ac:chgData name="Annabel Holdsworth" userId="98733ffc-7ad2-42af-a89e-2521b5dc994b" providerId="ADAL" clId="{8EE8960C-5726-5BCF-AD25-F28F17183844}" dt="2026-03-05T07:59:44.500" v="1546" actId="1076"/>
          <ac:picMkLst>
            <pc:docMk/>
            <pc:sldMk cId="1902699523" sldId="383"/>
            <ac:picMk id="1026" creationId="{C29F7B63-8FE4-E660-CEF8-A293EADB7408}"/>
          </ac:picMkLst>
        </pc:picChg>
      </pc:sldChg>
      <pc:sldChg chg="addSp delSp modSp mod">
        <pc:chgData name="Annabel Holdsworth" userId="98733ffc-7ad2-42af-a89e-2521b5dc994b" providerId="ADAL" clId="{8EE8960C-5726-5BCF-AD25-F28F17183844}" dt="2026-03-05T07:59:58.559" v="1548"/>
        <pc:sldMkLst>
          <pc:docMk/>
          <pc:sldMk cId="873639760" sldId="384"/>
        </pc:sldMkLst>
        <pc:spChg chg="mod">
          <ac:chgData name="Annabel Holdsworth" userId="98733ffc-7ad2-42af-a89e-2521b5dc994b" providerId="ADAL" clId="{8EE8960C-5726-5BCF-AD25-F28F17183844}" dt="2026-03-05T07:59:54.998" v="1547" actId="1076"/>
          <ac:spMkLst>
            <pc:docMk/>
            <pc:sldMk cId="873639760" sldId="384"/>
            <ac:spMk id="4" creationId="{BE448FBA-D413-4D4B-9E0E-246C7BE46304}"/>
          </ac:spMkLst>
        </pc:spChg>
        <pc:spChg chg="add mod">
          <ac:chgData name="Annabel Holdsworth" userId="98733ffc-7ad2-42af-a89e-2521b5dc994b" providerId="ADAL" clId="{8EE8960C-5726-5BCF-AD25-F28F17183844}" dt="2026-03-03T14:59:33.464" v="1195" actId="1076"/>
          <ac:spMkLst>
            <pc:docMk/>
            <pc:sldMk cId="873639760" sldId="384"/>
            <ac:spMk id="7" creationId="{74520FAF-9E07-1428-E92F-84104C8C8584}"/>
          </ac:spMkLst>
        </pc:spChg>
        <pc:spChg chg="add mod">
          <ac:chgData name="Annabel Holdsworth" userId="98733ffc-7ad2-42af-a89e-2521b5dc994b" providerId="ADAL" clId="{8EE8960C-5726-5BCF-AD25-F28F17183844}" dt="2026-03-03T14:59:37.868" v="1196" actId="14100"/>
          <ac:spMkLst>
            <pc:docMk/>
            <pc:sldMk cId="873639760" sldId="384"/>
            <ac:spMk id="9" creationId="{1D670F8B-2806-50D4-263A-587C61C1F1F8}"/>
          </ac:spMkLst>
        </pc:spChg>
        <pc:picChg chg="add">
          <ac:chgData name="Annabel Holdsworth" userId="98733ffc-7ad2-42af-a89e-2521b5dc994b" providerId="ADAL" clId="{8EE8960C-5726-5BCF-AD25-F28F17183844}" dt="2026-03-05T07:59:58.559" v="1548"/>
          <ac:picMkLst>
            <pc:docMk/>
            <pc:sldMk cId="873639760" sldId="384"/>
            <ac:picMk id="2050" creationId="{4A488F3C-9446-CC4D-658D-F107D6A9B943}"/>
          </ac:picMkLst>
        </pc:picChg>
      </pc:sldChg>
      <pc:sldChg chg="addSp delSp modSp add">
        <pc:chgData name="Annabel Holdsworth" userId="98733ffc-7ad2-42af-a89e-2521b5dc994b" providerId="ADAL" clId="{8EE8960C-5726-5BCF-AD25-F28F17183844}" dt="2026-03-03T08:21:19.934" v="225" actId="1076"/>
        <pc:sldMkLst>
          <pc:docMk/>
          <pc:sldMk cId="1209251905" sldId="390"/>
        </pc:sldMkLst>
        <pc:picChg chg="add mod">
          <ac:chgData name="Annabel Holdsworth" userId="98733ffc-7ad2-42af-a89e-2521b5dc994b" providerId="ADAL" clId="{8EE8960C-5726-5BCF-AD25-F28F17183844}" dt="2026-03-03T08:21:06.396" v="222" actId="1076"/>
          <ac:picMkLst>
            <pc:docMk/>
            <pc:sldMk cId="1209251905" sldId="390"/>
            <ac:picMk id="6" creationId="{99031BBF-BB99-9A3A-6266-0AAC806EC3FF}"/>
          </ac:picMkLst>
        </pc:picChg>
        <pc:picChg chg="add mod">
          <ac:chgData name="Annabel Holdsworth" userId="98733ffc-7ad2-42af-a89e-2521b5dc994b" providerId="ADAL" clId="{8EE8960C-5726-5BCF-AD25-F28F17183844}" dt="2026-03-03T08:21:19.934" v="225" actId="1076"/>
          <ac:picMkLst>
            <pc:docMk/>
            <pc:sldMk cId="1209251905" sldId="390"/>
            <ac:picMk id="8" creationId="{5FE25961-7CC8-04B1-6C2C-36740116403A}"/>
          </ac:picMkLst>
        </pc:picChg>
      </pc:sldChg>
      <pc:sldChg chg="addSp delSp modSp add mod">
        <pc:chgData name="Annabel Holdsworth" userId="98733ffc-7ad2-42af-a89e-2521b5dc994b" providerId="ADAL" clId="{8EE8960C-5726-5BCF-AD25-F28F17183844}" dt="2026-03-05T08:04:19.219" v="1724" actId="478"/>
        <pc:sldMkLst>
          <pc:docMk/>
          <pc:sldMk cId="1492291811" sldId="391"/>
        </pc:sldMkLst>
        <pc:spChg chg="add del mod">
          <ac:chgData name="Annabel Holdsworth" userId="98733ffc-7ad2-42af-a89e-2521b5dc994b" providerId="ADAL" clId="{8EE8960C-5726-5BCF-AD25-F28F17183844}" dt="2026-03-05T08:04:19.219" v="1724" actId="478"/>
          <ac:spMkLst>
            <pc:docMk/>
            <pc:sldMk cId="1492291811" sldId="391"/>
            <ac:spMk id="7" creationId="{31F46696-9D8B-8A10-1D6B-AD6D4EE214DA}"/>
          </ac:spMkLst>
        </pc:spChg>
      </pc:sldChg>
      <pc:sldChg chg="addSp delSp modSp add mod">
        <pc:chgData name="Annabel Holdsworth" userId="98733ffc-7ad2-42af-a89e-2521b5dc994b" providerId="ADAL" clId="{8EE8960C-5726-5BCF-AD25-F28F17183844}" dt="2026-03-05T09:20:09.991" v="2351" actId="1076"/>
        <pc:sldMkLst>
          <pc:docMk/>
          <pc:sldMk cId="3314220786" sldId="392"/>
        </pc:sldMkLst>
        <pc:spChg chg="add mod">
          <ac:chgData name="Annabel Holdsworth" userId="98733ffc-7ad2-42af-a89e-2521b5dc994b" providerId="ADAL" clId="{8EE8960C-5726-5BCF-AD25-F28F17183844}" dt="2026-03-05T09:20:09.991" v="2351" actId="1076"/>
          <ac:spMkLst>
            <pc:docMk/>
            <pc:sldMk cId="3314220786" sldId="392"/>
            <ac:spMk id="6" creationId="{D972744D-3B0B-30D5-DB73-F76B59A1E095}"/>
          </ac:spMkLst>
        </pc:spChg>
        <pc:spChg chg="mod">
          <ac:chgData name="Annabel Holdsworth" userId="98733ffc-7ad2-42af-a89e-2521b5dc994b" providerId="ADAL" clId="{8EE8960C-5726-5BCF-AD25-F28F17183844}" dt="2026-03-05T09:16:13.624" v="2130" actId="20577"/>
          <ac:spMkLst>
            <pc:docMk/>
            <pc:sldMk cId="3314220786" sldId="392"/>
            <ac:spMk id="9" creationId="{0BE1EF80-CEC9-0F68-D8DE-D0A3EC844076}"/>
          </ac:spMkLst>
        </pc:spChg>
      </pc:sldChg>
      <pc:sldChg chg="add">
        <pc:chgData name="Annabel Holdsworth" userId="98733ffc-7ad2-42af-a89e-2521b5dc994b" providerId="ADAL" clId="{8EE8960C-5726-5BCF-AD25-F28F17183844}" dt="2026-03-03T15:03:01.060" v="1198" actId="2890"/>
        <pc:sldMkLst>
          <pc:docMk/>
          <pc:sldMk cId="1193680944" sldId="393"/>
        </pc:sldMkLst>
      </pc:sldChg>
    </pc:docChg>
  </pc:docChgLst>
  <pc:docChgLst>
    <pc:chgData name="Claire Ingrams" userId="S::cingrams@watschools.org.uk::323976de-a80e-4d6f-a1b9-b4677d2d32e5" providerId="AD" clId="Web-{DEE30AAD-C758-3A54-DE7A-B26A225457EF}"/>
    <pc:docChg chg="modSld">
      <pc:chgData name="Claire Ingrams" userId="S::cingrams@watschools.org.uk::323976de-a80e-4d6f-a1b9-b4677d2d32e5" providerId="AD" clId="Web-{DEE30AAD-C758-3A54-DE7A-B26A225457EF}" dt="2026-03-05T10:04:33.929" v="25" actId="20577"/>
      <pc:docMkLst>
        <pc:docMk/>
      </pc:docMkLst>
      <pc:sldChg chg="modSp">
        <pc:chgData name="Claire Ingrams" userId="S::cingrams@watschools.org.uk::323976de-a80e-4d6f-a1b9-b4677d2d32e5" providerId="AD" clId="Web-{DEE30AAD-C758-3A54-DE7A-B26A225457EF}" dt="2026-03-05T10:04:33.929" v="25" actId="20577"/>
        <pc:sldMkLst>
          <pc:docMk/>
          <pc:sldMk cId="1492291811" sldId="391"/>
        </pc:sldMkLst>
        <pc:spChg chg="mod">
          <ac:chgData name="Claire Ingrams" userId="S::cingrams@watschools.org.uk::323976de-a80e-4d6f-a1b9-b4677d2d32e5" providerId="AD" clId="Web-{DEE30AAD-C758-3A54-DE7A-B26A225457EF}" dt="2026-03-05T10:04:33.929" v="25" actId="20577"/>
          <ac:spMkLst>
            <pc:docMk/>
            <pc:sldMk cId="1492291811" sldId="391"/>
            <ac:spMk id="4" creationId="{3CC04594-DED4-6B5A-D11A-EB1B74AC5B9A}"/>
          </ac:spMkLst>
        </pc:spChg>
      </pc:sldChg>
      <pc:sldChg chg="modSp">
        <pc:chgData name="Claire Ingrams" userId="S::cingrams@watschools.org.uk::323976de-a80e-4d6f-a1b9-b4677d2d32e5" providerId="AD" clId="Web-{DEE30AAD-C758-3A54-DE7A-B26A225457EF}" dt="2026-03-05T10:03:30.268" v="0" actId="20577"/>
        <pc:sldMkLst>
          <pc:docMk/>
          <pc:sldMk cId="3314220786" sldId="392"/>
        </pc:sldMkLst>
        <pc:spChg chg="mod">
          <ac:chgData name="Claire Ingrams" userId="S::cingrams@watschools.org.uk::323976de-a80e-4d6f-a1b9-b4677d2d32e5" providerId="AD" clId="Web-{DEE30AAD-C758-3A54-DE7A-B26A225457EF}" dt="2026-03-05T10:03:30.268" v="0" actId="20577"/>
          <ac:spMkLst>
            <pc:docMk/>
            <pc:sldMk cId="3314220786" sldId="392"/>
            <ac:spMk id="4" creationId="{8E8100C0-9279-61F2-5D00-2BE30ED63E2B}"/>
          </ac:spMkLst>
        </pc:spChg>
      </pc:sldChg>
    </pc:docChg>
  </pc:docChgLst>
  <pc:docChgLst>
    <pc:chgData name="Claire Ingrams" userId="S::cingrams@watschools.org.uk::323976de-a80e-4d6f-a1b9-b4677d2d32e5" providerId="AD" clId="Web-{182D5EC6-17BB-6513-80D5-158C9AC03EF0}"/>
    <pc:docChg chg="modSld">
      <pc:chgData name="Claire Ingrams" userId="S::cingrams@watschools.org.uk::323976de-a80e-4d6f-a1b9-b4677d2d32e5" providerId="AD" clId="Web-{182D5EC6-17BB-6513-80D5-158C9AC03EF0}" dt="2026-03-05T09:29:00.190" v="5" actId="20577"/>
      <pc:docMkLst>
        <pc:docMk/>
      </pc:docMkLst>
      <pc:sldChg chg="modSp">
        <pc:chgData name="Claire Ingrams" userId="S::cingrams@watschools.org.uk::323976de-a80e-4d6f-a1b9-b4677d2d32e5" providerId="AD" clId="Web-{182D5EC6-17BB-6513-80D5-158C9AC03EF0}" dt="2026-03-05T09:29:00.190" v="5" actId="20577"/>
        <pc:sldMkLst>
          <pc:docMk/>
          <pc:sldMk cId="4085140810" sldId="375"/>
        </pc:sldMkLst>
        <pc:spChg chg="mod">
          <ac:chgData name="Claire Ingrams" userId="S::cingrams@watschools.org.uk::323976de-a80e-4d6f-a1b9-b4677d2d32e5" providerId="AD" clId="Web-{182D5EC6-17BB-6513-80D5-158C9AC03EF0}" dt="2026-03-05T09:29:00.190" v="5" actId="20577"/>
          <ac:spMkLst>
            <pc:docMk/>
            <pc:sldMk cId="4085140810" sldId="375"/>
            <ac:spMk id="4" creationId="{BE448FBA-D413-4D4B-9E0E-246C7BE4630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5D8E74-D270-4BD2-AA67-4B58195645A6}" type="datetimeFigureOut">
              <a:rPr lang="en-GB" smtClean="0"/>
              <a:t>05/03/2026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9845B7-BEB5-492A-B4C0-BD181FCD4A48}" type="slidenum">
              <a:rPr lang="en-GB" smtClean="0"/>
              <a:t>‹#›</a:t>
            </a:fld>
            <a:endParaRPr lang="en-GB"/>
          </a:p>
        </p:txBody>
      </p:sp>
    </p:spTree>
    <p:extLst>
      <p:ext uri="{BB962C8B-B14F-4D97-AF65-F5344CB8AC3E}">
        <p14:creationId xmlns:p14="http://schemas.microsoft.com/office/powerpoint/2010/main" val="3019294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0ABE8EC-D88B-4309-BC81-0FADC0D6E968}" type="slidenum">
              <a:rPr lang="en-GB" smtClean="0"/>
              <a:t>1</a:t>
            </a:fld>
            <a:endParaRPr lang="en-GB"/>
          </a:p>
        </p:txBody>
      </p:sp>
    </p:spTree>
    <p:extLst>
      <p:ext uri="{BB962C8B-B14F-4D97-AF65-F5344CB8AC3E}">
        <p14:creationId xmlns:p14="http://schemas.microsoft.com/office/powerpoint/2010/main" val="1268683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a:p>
        </p:txBody>
      </p:sp>
    </p:spTree>
    <p:extLst>
      <p:ext uri="{BB962C8B-B14F-4D97-AF65-F5344CB8AC3E}">
        <p14:creationId xmlns:p14="http://schemas.microsoft.com/office/powerpoint/2010/main" val="2459948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a:p>
        </p:txBody>
      </p:sp>
    </p:spTree>
    <p:extLst>
      <p:ext uri="{BB962C8B-B14F-4D97-AF65-F5344CB8AC3E}">
        <p14:creationId xmlns:p14="http://schemas.microsoft.com/office/powerpoint/2010/main" val="2567515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a:p>
        </p:txBody>
      </p:sp>
    </p:spTree>
    <p:extLst>
      <p:ext uri="{BB962C8B-B14F-4D97-AF65-F5344CB8AC3E}">
        <p14:creationId xmlns:p14="http://schemas.microsoft.com/office/powerpoint/2010/main" val="3684920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a:p>
        </p:txBody>
      </p:sp>
    </p:spTree>
    <p:extLst>
      <p:ext uri="{BB962C8B-B14F-4D97-AF65-F5344CB8AC3E}">
        <p14:creationId xmlns:p14="http://schemas.microsoft.com/office/powerpoint/2010/main" val="1952817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a:p>
        </p:txBody>
      </p:sp>
    </p:spTree>
    <p:extLst>
      <p:ext uri="{BB962C8B-B14F-4D97-AF65-F5344CB8AC3E}">
        <p14:creationId xmlns:p14="http://schemas.microsoft.com/office/powerpoint/2010/main" val="2763492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1CFA0-8A53-7CEC-F530-DA70BBF3D8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9B82C7-76B1-268C-F5D6-5EEB5BD42F9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2F43127-6DF1-1F7F-DF63-F584B1D50DD8}"/>
              </a:ext>
            </a:extLst>
          </p:cNvPr>
          <p:cNvSpPr>
            <a:spLocks noGrp="1"/>
          </p:cNvSpPr>
          <p:nvPr>
            <p:ph type="body" idx="1"/>
          </p:nvPr>
        </p:nvSpPr>
        <p:spPr/>
        <p:txBody>
          <a:bodyPr/>
          <a:lstStyle/>
          <a:p>
            <a:pPr marL="158750" indent="0">
              <a:buFontTx/>
              <a:buNone/>
            </a:pPr>
            <a:endParaRPr lang="en-GB"/>
          </a:p>
        </p:txBody>
      </p:sp>
    </p:spTree>
    <p:extLst>
      <p:ext uri="{BB962C8B-B14F-4D97-AF65-F5344CB8AC3E}">
        <p14:creationId xmlns:p14="http://schemas.microsoft.com/office/powerpoint/2010/main" val="1884924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a:p>
        </p:txBody>
      </p:sp>
    </p:spTree>
    <p:extLst>
      <p:ext uri="{BB962C8B-B14F-4D97-AF65-F5344CB8AC3E}">
        <p14:creationId xmlns:p14="http://schemas.microsoft.com/office/powerpoint/2010/main" val="3259062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a:p>
        </p:txBody>
      </p:sp>
    </p:spTree>
    <p:extLst>
      <p:ext uri="{BB962C8B-B14F-4D97-AF65-F5344CB8AC3E}">
        <p14:creationId xmlns:p14="http://schemas.microsoft.com/office/powerpoint/2010/main" val="3555452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14E27-4AC7-5E7E-F9A1-F718D22919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FDB623-1A40-E0B2-46D5-D35C0379A25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B03EAE0-57A3-486E-6508-FCC67C218410}"/>
              </a:ext>
            </a:extLst>
          </p:cNvPr>
          <p:cNvSpPr>
            <a:spLocks noGrp="1"/>
          </p:cNvSpPr>
          <p:nvPr>
            <p:ph type="body" idx="1"/>
          </p:nvPr>
        </p:nvSpPr>
        <p:spPr/>
        <p:txBody>
          <a:bodyPr/>
          <a:lstStyle/>
          <a:p>
            <a:pPr marL="158750" indent="0">
              <a:buFontTx/>
              <a:buNone/>
            </a:pPr>
            <a:endParaRPr lang="en-GB"/>
          </a:p>
        </p:txBody>
      </p:sp>
    </p:spTree>
    <p:extLst>
      <p:ext uri="{BB962C8B-B14F-4D97-AF65-F5344CB8AC3E}">
        <p14:creationId xmlns:p14="http://schemas.microsoft.com/office/powerpoint/2010/main" val="310574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13AEF-3416-8EE9-2FF0-0CE7226568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108C2F-CBC6-5BD1-5679-27EAF349A7F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0339697-103E-9B13-0EFB-E9BDB5D08EE2}"/>
              </a:ext>
            </a:extLst>
          </p:cNvPr>
          <p:cNvSpPr>
            <a:spLocks noGrp="1"/>
          </p:cNvSpPr>
          <p:nvPr>
            <p:ph type="body" idx="1"/>
          </p:nvPr>
        </p:nvSpPr>
        <p:spPr/>
        <p:txBody>
          <a:bodyPr/>
          <a:lstStyle/>
          <a:p>
            <a:pPr marL="158750" indent="0">
              <a:buFontTx/>
              <a:buNone/>
            </a:pPr>
            <a:endParaRPr lang="en-GB"/>
          </a:p>
        </p:txBody>
      </p:sp>
    </p:spTree>
    <p:extLst>
      <p:ext uri="{BB962C8B-B14F-4D97-AF65-F5344CB8AC3E}">
        <p14:creationId xmlns:p14="http://schemas.microsoft.com/office/powerpoint/2010/main" val="2088687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a:p>
        </p:txBody>
      </p:sp>
    </p:spTree>
    <p:extLst>
      <p:ext uri="{BB962C8B-B14F-4D97-AF65-F5344CB8AC3E}">
        <p14:creationId xmlns:p14="http://schemas.microsoft.com/office/powerpoint/2010/main" val="390629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C903-50E3-B2A8-4A1B-A4A7C4ED67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BD2432-DF6B-3E17-3D38-97BC5F403EB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58FFBDD-6AF6-CF95-E2EA-731BCC7E1A5C}"/>
              </a:ext>
            </a:extLst>
          </p:cNvPr>
          <p:cNvSpPr>
            <a:spLocks noGrp="1"/>
          </p:cNvSpPr>
          <p:nvPr>
            <p:ph type="body" idx="1"/>
          </p:nvPr>
        </p:nvSpPr>
        <p:spPr/>
        <p:txBody>
          <a:bodyPr/>
          <a:lstStyle/>
          <a:p>
            <a:pPr marL="158750" indent="0">
              <a:buFontTx/>
              <a:buNone/>
            </a:pPr>
            <a:endParaRPr lang="en-GB"/>
          </a:p>
        </p:txBody>
      </p:sp>
    </p:spTree>
    <p:extLst>
      <p:ext uri="{BB962C8B-B14F-4D97-AF65-F5344CB8AC3E}">
        <p14:creationId xmlns:p14="http://schemas.microsoft.com/office/powerpoint/2010/main" val="238311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C802E-9731-828F-B7D7-1DA73A7A53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469447F-B7E4-B6CA-C6C2-A2A12691AD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E514D1-B4E9-3BEB-E45E-00DC9877C9B1}"/>
              </a:ext>
            </a:extLst>
          </p:cNvPr>
          <p:cNvSpPr>
            <a:spLocks noGrp="1"/>
          </p:cNvSpPr>
          <p:nvPr>
            <p:ph type="dt" sz="half" idx="10"/>
          </p:nvPr>
        </p:nvSpPr>
        <p:spPr/>
        <p:txBody>
          <a:bodyPr/>
          <a:lstStyle/>
          <a:p>
            <a:fld id="{EA12B705-F2B3-4CA7-9A34-729D77D3A537}" type="datetimeFigureOut">
              <a:rPr lang="en-GB" smtClean="0"/>
              <a:t>05/03/2026</a:t>
            </a:fld>
            <a:endParaRPr lang="en-GB"/>
          </a:p>
        </p:txBody>
      </p:sp>
      <p:sp>
        <p:nvSpPr>
          <p:cNvPr id="5" name="Footer Placeholder 4">
            <a:extLst>
              <a:ext uri="{FF2B5EF4-FFF2-40B4-BE49-F238E27FC236}">
                <a16:creationId xmlns:a16="http://schemas.microsoft.com/office/drawing/2014/main" id="{65AD1C69-BD6B-70D2-2C37-08E40B7D91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81115D-F786-5A12-33EF-58B17C9AEE26}"/>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2082790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DD1C1-7202-80B5-5ED9-3FBB652D5BB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CE663E-0EE6-6141-35D2-02A1796793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C7555B-633B-DA4A-6B8F-EA6942674EE1}"/>
              </a:ext>
            </a:extLst>
          </p:cNvPr>
          <p:cNvSpPr>
            <a:spLocks noGrp="1"/>
          </p:cNvSpPr>
          <p:nvPr>
            <p:ph type="dt" sz="half" idx="10"/>
          </p:nvPr>
        </p:nvSpPr>
        <p:spPr/>
        <p:txBody>
          <a:bodyPr/>
          <a:lstStyle/>
          <a:p>
            <a:fld id="{EA12B705-F2B3-4CA7-9A34-729D77D3A537}" type="datetimeFigureOut">
              <a:rPr lang="en-GB" smtClean="0"/>
              <a:t>05/03/2026</a:t>
            </a:fld>
            <a:endParaRPr lang="en-GB"/>
          </a:p>
        </p:txBody>
      </p:sp>
      <p:sp>
        <p:nvSpPr>
          <p:cNvPr id="5" name="Footer Placeholder 4">
            <a:extLst>
              <a:ext uri="{FF2B5EF4-FFF2-40B4-BE49-F238E27FC236}">
                <a16:creationId xmlns:a16="http://schemas.microsoft.com/office/drawing/2014/main" id="{7B63EE1E-5AF5-252A-8CB7-989CAA5ECE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178C73-5B2B-3196-716D-81EC85BCFF45}"/>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2666813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466667-8292-CE64-4000-7316DE0F3F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F53DF5-FE65-1AA7-F651-FAD5F9469C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B5FA15-2C40-2EF4-5D7E-7F12059EA0AD}"/>
              </a:ext>
            </a:extLst>
          </p:cNvPr>
          <p:cNvSpPr>
            <a:spLocks noGrp="1"/>
          </p:cNvSpPr>
          <p:nvPr>
            <p:ph type="dt" sz="half" idx="10"/>
          </p:nvPr>
        </p:nvSpPr>
        <p:spPr/>
        <p:txBody>
          <a:bodyPr/>
          <a:lstStyle/>
          <a:p>
            <a:fld id="{EA12B705-F2B3-4CA7-9A34-729D77D3A537}" type="datetimeFigureOut">
              <a:rPr lang="en-GB" smtClean="0"/>
              <a:t>05/03/2026</a:t>
            </a:fld>
            <a:endParaRPr lang="en-GB"/>
          </a:p>
        </p:txBody>
      </p:sp>
      <p:sp>
        <p:nvSpPr>
          <p:cNvPr id="5" name="Footer Placeholder 4">
            <a:extLst>
              <a:ext uri="{FF2B5EF4-FFF2-40B4-BE49-F238E27FC236}">
                <a16:creationId xmlns:a16="http://schemas.microsoft.com/office/drawing/2014/main" id="{0A4D7772-497D-38A6-1B3D-977EC83AAA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58D88C-1F60-E8D9-7EE1-BE36208374AE}"/>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821595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851C-1467-1694-1806-C0BBB2897E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6734CE-3AA8-BD40-3785-BB50C9E93B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E9BBAA-A663-AB6F-0179-00F10C8DB3CD}"/>
              </a:ext>
            </a:extLst>
          </p:cNvPr>
          <p:cNvSpPr>
            <a:spLocks noGrp="1"/>
          </p:cNvSpPr>
          <p:nvPr>
            <p:ph type="dt" sz="half" idx="10"/>
          </p:nvPr>
        </p:nvSpPr>
        <p:spPr/>
        <p:txBody>
          <a:bodyPr/>
          <a:lstStyle/>
          <a:p>
            <a:fld id="{EA12B705-F2B3-4CA7-9A34-729D77D3A537}" type="datetimeFigureOut">
              <a:rPr lang="en-GB" smtClean="0"/>
              <a:t>05/03/2026</a:t>
            </a:fld>
            <a:endParaRPr lang="en-GB"/>
          </a:p>
        </p:txBody>
      </p:sp>
      <p:sp>
        <p:nvSpPr>
          <p:cNvPr id="5" name="Footer Placeholder 4">
            <a:extLst>
              <a:ext uri="{FF2B5EF4-FFF2-40B4-BE49-F238E27FC236}">
                <a16:creationId xmlns:a16="http://schemas.microsoft.com/office/drawing/2014/main" id="{8BD50975-5633-F0F3-DB71-DA8003C3DD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505C0D-073E-5081-142C-288369910250}"/>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2424463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A5A49-8DC8-CD9F-608B-2BA73E72AC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D9E2D7-405C-1A3A-B6F1-CAC0052C11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1E03B7-C002-4770-D671-EE088AB092BD}"/>
              </a:ext>
            </a:extLst>
          </p:cNvPr>
          <p:cNvSpPr>
            <a:spLocks noGrp="1"/>
          </p:cNvSpPr>
          <p:nvPr>
            <p:ph type="dt" sz="half" idx="10"/>
          </p:nvPr>
        </p:nvSpPr>
        <p:spPr/>
        <p:txBody>
          <a:bodyPr/>
          <a:lstStyle/>
          <a:p>
            <a:fld id="{EA12B705-F2B3-4CA7-9A34-729D77D3A537}" type="datetimeFigureOut">
              <a:rPr lang="en-GB" smtClean="0"/>
              <a:t>05/03/2026</a:t>
            </a:fld>
            <a:endParaRPr lang="en-GB"/>
          </a:p>
        </p:txBody>
      </p:sp>
      <p:sp>
        <p:nvSpPr>
          <p:cNvPr id="5" name="Footer Placeholder 4">
            <a:extLst>
              <a:ext uri="{FF2B5EF4-FFF2-40B4-BE49-F238E27FC236}">
                <a16:creationId xmlns:a16="http://schemas.microsoft.com/office/drawing/2014/main" id="{893FC62D-C107-C7AA-6DF1-88D3319C01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91825E-9312-782E-85EB-CD3B1E11ACF7}"/>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927606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278FB-7F03-DC6A-2A4F-77DF91FCA6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74A592-5EF0-A2D1-1E30-627CA8F151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F8BF60-BD02-46D9-D009-A41E18AEFA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8E19ED5-EDF5-D97B-EC67-AA87D492D229}"/>
              </a:ext>
            </a:extLst>
          </p:cNvPr>
          <p:cNvSpPr>
            <a:spLocks noGrp="1"/>
          </p:cNvSpPr>
          <p:nvPr>
            <p:ph type="dt" sz="half" idx="10"/>
          </p:nvPr>
        </p:nvSpPr>
        <p:spPr/>
        <p:txBody>
          <a:bodyPr/>
          <a:lstStyle/>
          <a:p>
            <a:fld id="{EA12B705-F2B3-4CA7-9A34-729D77D3A537}" type="datetimeFigureOut">
              <a:rPr lang="en-GB" smtClean="0"/>
              <a:t>05/03/2026</a:t>
            </a:fld>
            <a:endParaRPr lang="en-GB"/>
          </a:p>
        </p:txBody>
      </p:sp>
      <p:sp>
        <p:nvSpPr>
          <p:cNvPr id="6" name="Footer Placeholder 5">
            <a:extLst>
              <a:ext uri="{FF2B5EF4-FFF2-40B4-BE49-F238E27FC236}">
                <a16:creationId xmlns:a16="http://schemas.microsoft.com/office/drawing/2014/main" id="{789EF200-FB14-19C3-E108-1A4BAF2907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CEFD37-5D93-060A-C282-34A4D856E786}"/>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1821602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993C8-5371-07C1-3F6A-62922F7C0E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27D616-28A7-03F4-C019-0009CDCD91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AAB17A-0165-B399-F1ED-7E9FA6E559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3EC322E-6387-E707-98CE-51D8EEBD45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2F470F-4528-2BD0-607A-4AF786BEF4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55F7F7B-3BC6-F39B-F20F-F32D5B01BC42}"/>
              </a:ext>
            </a:extLst>
          </p:cNvPr>
          <p:cNvSpPr>
            <a:spLocks noGrp="1"/>
          </p:cNvSpPr>
          <p:nvPr>
            <p:ph type="dt" sz="half" idx="10"/>
          </p:nvPr>
        </p:nvSpPr>
        <p:spPr/>
        <p:txBody>
          <a:bodyPr/>
          <a:lstStyle/>
          <a:p>
            <a:fld id="{EA12B705-F2B3-4CA7-9A34-729D77D3A537}" type="datetimeFigureOut">
              <a:rPr lang="en-GB" smtClean="0"/>
              <a:t>05/03/2026</a:t>
            </a:fld>
            <a:endParaRPr lang="en-GB"/>
          </a:p>
        </p:txBody>
      </p:sp>
      <p:sp>
        <p:nvSpPr>
          <p:cNvPr id="8" name="Footer Placeholder 7">
            <a:extLst>
              <a:ext uri="{FF2B5EF4-FFF2-40B4-BE49-F238E27FC236}">
                <a16:creationId xmlns:a16="http://schemas.microsoft.com/office/drawing/2014/main" id="{450A5648-34F7-EE38-1126-AE660F9EF71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DBBD38-37A1-4CDE-FA38-9657EA440BD1}"/>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2135162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86D5B-061A-143B-EFF3-AE45E2D066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AFE5ECC-98E1-4F03-EB3D-097B83DDABEE}"/>
              </a:ext>
            </a:extLst>
          </p:cNvPr>
          <p:cNvSpPr>
            <a:spLocks noGrp="1"/>
          </p:cNvSpPr>
          <p:nvPr>
            <p:ph type="dt" sz="half" idx="10"/>
          </p:nvPr>
        </p:nvSpPr>
        <p:spPr/>
        <p:txBody>
          <a:bodyPr/>
          <a:lstStyle/>
          <a:p>
            <a:fld id="{EA12B705-F2B3-4CA7-9A34-729D77D3A537}" type="datetimeFigureOut">
              <a:rPr lang="en-GB" smtClean="0"/>
              <a:t>05/03/2026</a:t>
            </a:fld>
            <a:endParaRPr lang="en-GB"/>
          </a:p>
        </p:txBody>
      </p:sp>
      <p:sp>
        <p:nvSpPr>
          <p:cNvPr id="4" name="Footer Placeholder 3">
            <a:extLst>
              <a:ext uri="{FF2B5EF4-FFF2-40B4-BE49-F238E27FC236}">
                <a16:creationId xmlns:a16="http://schemas.microsoft.com/office/drawing/2014/main" id="{75F95108-1033-3BBD-6D4F-FF6D6AFEB67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751762-9636-9F8F-9E9E-A6171682BC4B}"/>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2600760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DEA0FA-9D3F-CDC6-F180-2935913C56E2}"/>
              </a:ext>
            </a:extLst>
          </p:cNvPr>
          <p:cNvSpPr>
            <a:spLocks noGrp="1"/>
          </p:cNvSpPr>
          <p:nvPr>
            <p:ph type="dt" sz="half" idx="10"/>
          </p:nvPr>
        </p:nvSpPr>
        <p:spPr/>
        <p:txBody>
          <a:bodyPr/>
          <a:lstStyle/>
          <a:p>
            <a:fld id="{EA12B705-F2B3-4CA7-9A34-729D77D3A537}" type="datetimeFigureOut">
              <a:rPr lang="en-GB" smtClean="0"/>
              <a:t>05/03/2026</a:t>
            </a:fld>
            <a:endParaRPr lang="en-GB"/>
          </a:p>
        </p:txBody>
      </p:sp>
      <p:sp>
        <p:nvSpPr>
          <p:cNvPr id="3" name="Footer Placeholder 2">
            <a:extLst>
              <a:ext uri="{FF2B5EF4-FFF2-40B4-BE49-F238E27FC236}">
                <a16:creationId xmlns:a16="http://schemas.microsoft.com/office/drawing/2014/main" id="{2593D288-0346-418C-447E-63CA2380510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C6F6C79-47CC-CC19-08BB-1DBC37D6F144}"/>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1715562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0747E-1D18-0487-EEE8-A764447C6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45DAB94-44B9-FAA6-E1C9-B27D00A308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305514D-C0E3-DE18-5C82-509F27F9E3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316C8E-D347-99BB-F004-C1F792D2C5CC}"/>
              </a:ext>
            </a:extLst>
          </p:cNvPr>
          <p:cNvSpPr>
            <a:spLocks noGrp="1"/>
          </p:cNvSpPr>
          <p:nvPr>
            <p:ph type="dt" sz="half" idx="10"/>
          </p:nvPr>
        </p:nvSpPr>
        <p:spPr/>
        <p:txBody>
          <a:bodyPr/>
          <a:lstStyle/>
          <a:p>
            <a:fld id="{EA12B705-F2B3-4CA7-9A34-729D77D3A537}" type="datetimeFigureOut">
              <a:rPr lang="en-GB" smtClean="0"/>
              <a:t>05/03/2026</a:t>
            </a:fld>
            <a:endParaRPr lang="en-GB"/>
          </a:p>
        </p:txBody>
      </p:sp>
      <p:sp>
        <p:nvSpPr>
          <p:cNvPr id="6" name="Footer Placeholder 5">
            <a:extLst>
              <a:ext uri="{FF2B5EF4-FFF2-40B4-BE49-F238E27FC236}">
                <a16:creationId xmlns:a16="http://schemas.microsoft.com/office/drawing/2014/main" id="{4AFBA890-F093-9EC3-7DED-54F4C1DFF4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40557C-5EFA-E193-6477-D411D0582928}"/>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156548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C7C45-AFB0-C514-A0DD-52C13C7560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9AF5016-BA8D-FF59-58D4-E83443D8E6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0DD3011-0E4C-5FAE-1A1E-A6F2E0D10A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88BD18-9E77-2878-3DDF-200B5A6BD239}"/>
              </a:ext>
            </a:extLst>
          </p:cNvPr>
          <p:cNvSpPr>
            <a:spLocks noGrp="1"/>
          </p:cNvSpPr>
          <p:nvPr>
            <p:ph type="dt" sz="half" idx="10"/>
          </p:nvPr>
        </p:nvSpPr>
        <p:spPr/>
        <p:txBody>
          <a:bodyPr/>
          <a:lstStyle/>
          <a:p>
            <a:fld id="{EA12B705-F2B3-4CA7-9A34-729D77D3A537}" type="datetimeFigureOut">
              <a:rPr lang="en-GB" smtClean="0"/>
              <a:t>05/03/2026</a:t>
            </a:fld>
            <a:endParaRPr lang="en-GB"/>
          </a:p>
        </p:txBody>
      </p:sp>
      <p:sp>
        <p:nvSpPr>
          <p:cNvPr id="6" name="Footer Placeholder 5">
            <a:extLst>
              <a:ext uri="{FF2B5EF4-FFF2-40B4-BE49-F238E27FC236}">
                <a16:creationId xmlns:a16="http://schemas.microsoft.com/office/drawing/2014/main" id="{7D13156E-EE02-3241-70C0-D2D183A5E1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9870F3-705A-CA5E-4707-FB5AE14230EF}"/>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2964060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4B23CA-98BF-7B0B-8E25-012618D962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E6DFDB-4D20-09F8-0299-D54FA34CE6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37370D-6B72-0610-4C3A-7B887C60CD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B705-F2B3-4CA7-9A34-729D77D3A537}" type="datetimeFigureOut">
              <a:rPr lang="en-GB" smtClean="0"/>
              <a:t>05/03/2026</a:t>
            </a:fld>
            <a:endParaRPr lang="en-GB"/>
          </a:p>
        </p:txBody>
      </p:sp>
      <p:sp>
        <p:nvSpPr>
          <p:cNvPr id="5" name="Footer Placeholder 4">
            <a:extLst>
              <a:ext uri="{FF2B5EF4-FFF2-40B4-BE49-F238E27FC236}">
                <a16:creationId xmlns:a16="http://schemas.microsoft.com/office/drawing/2014/main" id="{9EC658BA-5718-6ECB-FB09-8E7A07EE39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73BD7D2-8F81-812B-4DC1-2A4DE1B9F1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3ADB47-AFD5-4182-B7C3-C78A662500FA}" type="slidenum">
              <a:rPr lang="en-GB" smtClean="0"/>
              <a:t>‹#›</a:t>
            </a:fld>
            <a:endParaRPr lang="en-GB"/>
          </a:p>
        </p:txBody>
      </p:sp>
    </p:spTree>
    <p:extLst>
      <p:ext uri="{BB962C8B-B14F-4D97-AF65-F5344CB8AC3E}">
        <p14:creationId xmlns:p14="http://schemas.microsoft.com/office/powerpoint/2010/main" val="2487924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696069" y="1492941"/>
            <a:ext cx="10495931" cy="4035329"/>
          </a:xfrm>
          <a:prstGeom prst="rect">
            <a:avLst/>
          </a:prstGeom>
          <a:solidFill>
            <a:srgbClr val="6B948C">
              <a:alpha val="84706"/>
            </a:srgbClr>
          </a:solidFill>
        </p:spPr>
        <p:txBody>
          <a:bodyPr/>
          <a:lstStyle/>
          <a:p>
            <a:endParaRPr lang="en-US"/>
          </a:p>
        </p:txBody>
      </p:sp>
      <p:sp>
        <p:nvSpPr>
          <p:cNvPr id="3" name="AutoShape 3"/>
          <p:cNvSpPr/>
          <p:nvPr/>
        </p:nvSpPr>
        <p:spPr>
          <a:xfrm>
            <a:off x="847726" y="3830164"/>
            <a:ext cx="13827" cy="3027836"/>
          </a:xfrm>
          <a:prstGeom prst="rect">
            <a:avLst/>
          </a:prstGeom>
          <a:solidFill>
            <a:srgbClr val="50606D"/>
          </a:solidFill>
        </p:spPr>
        <p:txBody>
          <a:bodyPr/>
          <a:lstStyle/>
          <a:p>
            <a:endParaRPr lang="en-US"/>
          </a:p>
        </p:txBody>
      </p:sp>
      <p:pic>
        <p:nvPicPr>
          <p:cNvPr id="4" name="Picture 4"/>
          <p:cNvPicPr>
            <a:picLocks noChangeAspect="1"/>
          </p:cNvPicPr>
          <p:nvPr/>
        </p:nvPicPr>
        <p:blipFill>
          <a:blip r:embed="rId3"/>
          <a:srcRect l="655" r="655"/>
          <a:stretch>
            <a:fillRect/>
          </a:stretch>
        </p:blipFill>
        <p:spPr>
          <a:xfrm>
            <a:off x="9221342" y="123923"/>
            <a:ext cx="2801467" cy="904181"/>
          </a:xfrm>
          <a:prstGeom prst="rect">
            <a:avLst/>
          </a:prstGeom>
        </p:spPr>
      </p:pic>
      <p:sp>
        <p:nvSpPr>
          <p:cNvPr id="7" name="TextBox 7"/>
          <p:cNvSpPr txBox="1"/>
          <p:nvPr/>
        </p:nvSpPr>
        <p:spPr>
          <a:xfrm>
            <a:off x="5842001" y="2462584"/>
            <a:ext cx="5966272" cy="1488806"/>
          </a:xfrm>
          <a:prstGeom prst="rect">
            <a:avLst/>
          </a:prstGeom>
        </p:spPr>
        <p:txBody>
          <a:bodyPr wrap="square" lIns="0" tIns="0" rIns="0" bIns="0" rtlCol="0" anchor="t">
            <a:spAutoFit/>
          </a:bodyPr>
          <a:lstStyle/>
          <a:p>
            <a:pPr algn="ctr">
              <a:lnSpc>
                <a:spcPts val="5840"/>
              </a:lnSpc>
            </a:pPr>
            <a:r>
              <a:rPr lang="en-US" sz="4866">
                <a:solidFill>
                  <a:srgbClr val="FEFFFF"/>
                </a:solidFill>
                <a:latin typeface="ISHALinkpen Join" panose="03050602040000000000" pitchFamily="66" charset="0"/>
                <a:ea typeface="ISHALinkpen Join" panose="03050602040000000000" pitchFamily="66" charset="0"/>
              </a:rPr>
              <a:t>End of </a:t>
            </a:r>
            <a:r>
              <a:rPr lang="en-US" sz="4866" err="1">
                <a:solidFill>
                  <a:srgbClr val="FEFFFF"/>
                </a:solidFill>
                <a:latin typeface="ISHALinkpen Join" panose="03050602040000000000" pitchFamily="66" charset="0"/>
                <a:ea typeface="ISHALinkpen Join" panose="03050602040000000000" pitchFamily="66" charset="0"/>
              </a:rPr>
              <a:t>Keystage</a:t>
            </a:r>
            <a:r>
              <a:rPr lang="en-US" sz="4866">
                <a:solidFill>
                  <a:srgbClr val="FEFFFF"/>
                </a:solidFill>
                <a:latin typeface="ISHALinkpen Join" panose="03050602040000000000" pitchFamily="66" charset="0"/>
                <a:ea typeface="ISHALinkpen Join" panose="03050602040000000000" pitchFamily="66" charset="0"/>
              </a:rPr>
              <a:t> 1 Assessments</a:t>
            </a:r>
          </a:p>
        </p:txBody>
      </p:sp>
      <p:sp>
        <p:nvSpPr>
          <p:cNvPr id="9" name="TextBox 9"/>
          <p:cNvSpPr txBox="1"/>
          <p:nvPr/>
        </p:nvSpPr>
        <p:spPr>
          <a:xfrm rot="-5400000">
            <a:off x="-1169940" y="2237530"/>
            <a:ext cx="4035329" cy="322268"/>
          </a:xfrm>
          <a:prstGeom prst="rect">
            <a:avLst/>
          </a:prstGeom>
        </p:spPr>
        <p:txBody>
          <a:bodyPr wrap="square" lIns="0" tIns="0" rIns="0" bIns="0" rtlCol="0" anchor="t">
            <a:spAutoFit/>
          </a:bodyPr>
          <a:lstStyle/>
          <a:p>
            <a:pPr algn="r">
              <a:lnSpc>
                <a:spcPts val="2560"/>
              </a:lnSpc>
            </a:pPr>
            <a:r>
              <a:rPr lang="en-US" sz="2133" spc="235">
                <a:solidFill>
                  <a:srgbClr val="4F5256"/>
                </a:solidFill>
                <a:latin typeface="Montserrat Classic"/>
              </a:rPr>
              <a:t>March 2026</a:t>
            </a:r>
          </a:p>
        </p:txBody>
      </p:sp>
      <p:sp>
        <p:nvSpPr>
          <p:cNvPr id="10" name="TextBox 10"/>
          <p:cNvSpPr txBox="1"/>
          <p:nvPr/>
        </p:nvSpPr>
        <p:spPr>
          <a:xfrm>
            <a:off x="8404465" y="1069364"/>
            <a:ext cx="4738344" cy="187359"/>
          </a:xfrm>
          <a:prstGeom prst="rect">
            <a:avLst/>
          </a:prstGeom>
        </p:spPr>
        <p:txBody>
          <a:bodyPr lIns="0" tIns="0" rIns="0" bIns="0" rtlCol="0" anchor="t">
            <a:spAutoFit/>
          </a:bodyPr>
          <a:lstStyle/>
          <a:p>
            <a:pPr algn="ctr">
              <a:lnSpc>
                <a:spcPts val="1605"/>
              </a:lnSpc>
            </a:pPr>
            <a:r>
              <a:rPr lang="en-US" sz="1146">
                <a:solidFill>
                  <a:srgbClr val="545454"/>
                </a:solidFill>
                <a:latin typeface="ABeeZee Italics"/>
              </a:rPr>
              <a:t>Ignite the spark, reveal the champion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txBody>
          <a:bodyPr/>
          <a:lstStyle/>
          <a:p>
            <a:endParaRPr lang="en-US"/>
          </a:p>
        </p:txBody>
      </p:sp>
      <p:pic>
        <p:nvPicPr>
          <p:cNvPr id="3" name="Picture 3"/>
          <p:cNvPicPr>
            <a:picLocks noChangeAspect="1"/>
          </p:cNvPicPr>
          <p:nvPr/>
        </p:nvPicPr>
        <p:blipFill>
          <a:blip r:embed="rId3">
            <a:alphaModFix amt="46000"/>
          </a:blip>
          <a:srcRect/>
          <a:stretch>
            <a:fillRect/>
          </a:stretch>
        </p:blipFill>
        <p:spPr>
          <a:xfrm>
            <a:off x="1981200" y="1226457"/>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a:solidFill>
                  <a:schemeClr val="bg1"/>
                </a:solidFill>
                <a:latin typeface="ISHALinkpen Join" panose="03050602040000000000" pitchFamily="66" charset="0"/>
                <a:ea typeface="ISHALinkpen Join" panose="03050602040000000000" pitchFamily="66" charset="0"/>
                <a:cs typeface="Ebrima" panose="02000000000000000000" pitchFamily="2" charset="0"/>
              </a:rPr>
              <a:t>How can I help my child?</a:t>
            </a:r>
            <a:endParaRPr lang="en-GB" sz="3067" b="1">
              <a:solidFill>
                <a:schemeClr val="bg1"/>
              </a:solidFill>
              <a:latin typeface="ISHALinkpen Join" panose="03050602040000000000" pitchFamily="66" charset="0"/>
              <a:ea typeface="ISHALinkpen Join" panose="03050602040000000000" pitchFamily="66" charset="0"/>
              <a:cs typeface="Ebrima" panose="02000000000000000000" pitchFamily="2" charset="0"/>
            </a:endParaRPr>
          </a:p>
        </p:txBody>
      </p:sp>
      <p:sp>
        <p:nvSpPr>
          <p:cNvPr id="8" name="TextBox 7">
            <a:extLst>
              <a:ext uri="{FF2B5EF4-FFF2-40B4-BE49-F238E27FC236}">
                <a16:creationId xmlns:a16="http://schemas.microsoft.com/office/drawing/2014/main" id="{BC4D0AA4-024C-460F-9220-D11457014035}"/>
              </a:ext>
            </a:extLst>
          </p:cNvPr>
          <p:cNvSpPr txBox="1"/>
          <p:nvPr/>
        </p:nvSpPr>
        <p:spPr>
          <a:xfrm>
            <a:off x="1763486" y="2396421"/>
            <a:ext cx="8701314" cy="1754326"/>
          </a:xfrm>
          <a:prstGeom prst="rect">
            <a:avLst/>
          </a:prstGeom>
          <a:noFill/>
        </p:spPr>
        <p:txBody>
          <a:bodyPr wrap="square">
            <a:spAutoFit/>
          </a:bodyPr>
          <a:lstStyle/>
          <a:p>
            <a:pPr marL="342900" indent="-342900">
              <a:buFont typeface="Arial" panose="020B0604020202020204" pitchFamily="34" charset="0"/>
              <a:buChar char="•"/>
            </a:pPr>
            <a:r>
              <a:rPr lang="en-GB">
                <a:latin typeface="ISHALinkpen+ Join" panose="03050602040000000000" pitchFamily="66" charset="77"/>
                <a:ea typeface="ISHALinkpen+ Join" panose="03050602040000000000" pitchFamily="66" charset="77"/>
              </a:rPr>
              <a:t>Reading to and with your child is the </a:t>
            </a:r>
            <a:r>
              <a:rPr lang="en-GB" b="1" u="sng">
                <a:latin typeface="ISHALinkpen+ Join" panose="03050602040000000000" pitchFamily="66" charset="77"/>
                <a:ea typeface="ISHALinkpen+ Join" panose="03050602040000000000" pitchFamily="66" charset="77"/>
              </a:rPr>
              <a:t>most</a:t>
            </a:r>
            <a:r>
              <a:rPr lang="en-GB">
                <a:latin typeface="ISHALinkpen+ Join" panose="03050602040000000000" pitchFamily="66" charset="77"/>
                <a:ea typeface="ISHALinkpen+ Join" panose="03050602040000000000" pitchFamily="66" charset="77"/>
              </a:rPr>
              <a:t> helpful thing you can do (not just for SATs)</a:t>
            </a:r>
          </a:p>
          <a:p>
            <a:pPr marL="342900" indent="-342900">
              <a:buFont typeface="Arial" panose="020B0604020202020204" pitchFamily="34" charset="0"/>
              <a:buChar char="•"/>
            </a:pPr>
            <a:endParaRPr lang="en-GB">
              <a:latin typeface="ISHALinkpen+ Join" panose="03050602040000000000" pitchFamily="66" charset="77"/>
              <a:ea typeface="ISHALinkpen+ Join" panose="03050602040000000000" pitchFamily="66" charset="77"/>
            </a:endParaRPr>
          </a:p>
          <a:p>
            <a:pPr marL="342900" indent="-342900">
              <a:buFont typeface="Arial" panose="020B0604020202020204" pitchFamily="34" charset="0"/>
              <a:buChar char="•"/>
            </a:pPr>
            <a:r>
              <a:rPr lang="en-GB">
                <a:latin typeface="ISHALinkpen+ Join" panose="03050602040000000000" pitchFamily="66" charset="77"/>
                <a:ea typeface="ISHALinkpen+ Join" panose="03050602040000000000" pitchFamily="66" charset="77"/>
              </a:rPr>
              <a:t>At this stage it is not just about decoding. It is talking about the text, discussing the main events and locating information. </a:t>
            </a:r>
          </a:p>
        </p:txBody>
      </p:sp>
    </p:spTree>
    <p:extLst>
      <p:ext uri="{BB962C8B-B14F-4D97-AF65-F5344CB8AC3E}">
        <p14:creationId xmlns:p14="http://schemas.microsoft.com/office/powerpoint/2010/main" val="1182211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txBody>
          <a:bodyPr/>
          <a:lstStyle/>
          <a:p>
            <a:endParaRPr lang="en-US"/>
          </a:p>
        </p:txBody>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a:solidFill>
                  <a:schemeClr val="bg1"/>
                </a:solidFill>
                <a:latin typeface="ISHALinkpen Join" panose="03050602040000000000" pitchFamily="66" charset="0"/>
                <a:ea typeface="ISHALinkpen Join" panose="03050602040000000000" pitchFamily="66" charset="0"/>
                <a:cs typeface="Ebrima" panose="02000000000000000000" pitchFamily="2" charset="0"/>
              </a:rPr>
              <a:t>How can I help my child?</a:t>
            </a:r>
            <a:endParaRPr lang="en-GB" sz="3067" b="1">
              <a:solidFill>
                <a:schemeClr val="bg1"/>
              </a:solidFill>
              <a:latin typeface="ISHALinkpen Join" panose="03050602040000000000" pitchFamily="66" charset="0"/>
              <a:ea typeface="ISHALinkpen Join" panose="03050602040000000000" pitchFamily="66" charset="0"/>
              <a:cs typeface="Ebrima" panose="02000000000000000000" pitchFamily="2" charset="0"/>
            </a:endParaRPr>
          </a:p>
        </p:txBody>
      </p:sp>
      <p:sp>
        <p:nvSpPr>
          <p:cNvPr id="8" name="TextBox 7">
            <a:extLst>
              <a:ext uri="{FF2B5EF4-FFF2-40B4-BE49-F238E27FC236}">
                <a16:creationId xmlns:a16="http://schemas.microsoft.com/office/drawing/2014/main" id="{1AD91DB2-7CDE-9188-E38A-70E2798FDF1A}"/>
              </a:ext>
            </a:extLst>
          </p:cNvPr>
          <p:cNvSpPr txBox="1"/>
          <p:nvPr/>
        </p:nvSpPr>
        <p:spPr>
          <a:xfrm>
            <a:off x="1678214" y="2466767"/>
            <a:ext cx="9089572" cy="2862322"/>
          </a:xfrm>
          <a:prstGeom prst="rect">
            <a:avLst/>
          </a:prstGeom>
          <a:noFill/>
        </p:spPr>
        <p:txBody>
          <a:bodyPr wrap="square">
            <a:spAutoFit/>
          </a:bodyPr>
          <a:lstStyle/>
          <a:p>
            <a:r>
              <a:rPr lang="en-GB">
                <a:latin typeface="ISHALinkpen+ Join" panose="03050602040000000000" pitchFamily="66" charset="77"/>
                <a:ea typeface="ISHALinkpen+ Join" panose="03050602040000000000" pitchFamily="66" charset="77"/>
              </a:rPr>
              <a:t>We work hard to support your child to achieve </a:t>
            </a:r>
            <a:r>
              <a:rPr lang="en-GB" b="1" i="1" u="sng">
                <a:latin typeface="ISHALinkpen+ Join" panose="03050602040000000000" pitchFamily="66" charset="77"/>
                <a:ea typeface="ISHALinkpen+ Join" panose="03050602040000000000" pitchFamily="66" charset="77"/>
              </a:rPr>
              <a:t>quality</a:t>
            </a:r>
            <a:r>
              <a:rPr lang="en-GB">
                <a:latin typeface="ISHALinkpen+ Join" panose="03050602040000000000" pitchFamily="66" charset="77"/>
                <a:ea typeface="ISHALinkpen+ Join" panose="03050602040000000000" pitchFamily="66" charset="77"/>
              </a:rPr>
              <a:t> writing in Year 2 and to build up writing stamina. </a:t>
            </a:r>
          </a:p>
          <a:p>
            <a:endParaRPr lang="en-GB">
              <a:latin typeface="ISHALinkpen+ Join" panose="03050602040000000000" pitchFamily="66" charset="77"/>
              <a:ea typeface="ISHALinkpen+ Join" panose="03050602040000000000" pitchFamily="66" charset="77"/>
            </a:endParaRPr>
          </a:p>
          <a:p>
            <a:r>
              <a:rPr lang="en-GB">
                <a:latin typeface="ISHALinkpen+ Join" panose="03050602040000000000" pitchFamily="66" charset="77"/>
                <a:ea typeface="ISHALinkpen+ Join" panose="03050602040000000000" pitchFamily="66" charset="77"/>
              </a:rPr>
              <a:t>Writing at home with notes, messages and shopping lists are a great way to support your child. </a:t>
            </a:r>
          </a:p>
          <a:p>
            <a:endParaRPr lang="en-GB">
              <a:latin typeface="ISHALinkpen+ Join" panose="03050602040000000000" pitchFamily="66" charset="77"/>
              <a:ea typeface="ISHALinkpen+ Join" panose="03050602040000000000" pitchFamily="66" charset="77"/>
            </a:endParaRPr>
          </a:p>
          <a:p>
            <a:r>
              <a:rPr lang="en-GB">
                <a:latin typeface="ISHALinkpen+ Join" panose="03050602040000000000" pitchFamily="66" charset="77"/>
                <a:ea typeface="ISHALinkpen+ Join" panose="03050602040000000000" pitchFamily="66" charset="77"/>
              </a:rPr>
              <a:t>Supporting your child to use the four types of sentences would be a bonus. </a:t>
            </a:r>
          </a:p>
          <a:p>
            <a:br>
              <a:rPr lang="en-GB">
                <a:latin typeface="ISHALinkpen+ Join" panose="03050602040000000000" pitchFamily="66" charset="77"/>
                <a:ea typeface="ISHALinkpen+ Join" panose="03050602040000000000" pitchFamily="66" charset="77"/>
              </a:rPr>
            </a:br>
            <a:r>
              <a:rPr lang="en-GB" i="1">
                <a:latin typeface="ISHALinkpen+ Join" panose="03050602040000000000" pitchFamily="66" charset="77"/>
                <a:ea typeface="ISHALinkpen+ Join" panose="03050602040000000000" pitchFamily="66" charset="77"/>
              </a:rPr>
              <a:t>Questions, exclamations, statements and commands.</a:t>
            </a:r>
          </a:p>
        </p:txBody>
      </p:sp>
    </p:spTree>
    <p:extLst>
      <p:ext uri="{BB962C8B-B14F-4D97-AF65-F5344CB8AC3E}">
        <p14:creationId xmlns:p14="http://schemas.microsoft.com/office/powerpoint/2010/main" val="2898055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txBody>
          <a:bodyPr/>
          <a:lstStyle/>
          <a:p>
            <a:endParaRPr lang="en-US"/>
          </a:p>
        </p:txBody>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778000" y="66732"/>
            <a:ext cx="8483600" cy="564322"/>
          </a:xfrm>
          <a:prstGeom prst="rect">
            <a:avLst/>
          </a:prstGeom>
          <a:noFill/>
        </p:spPr>
        <p:txBody>
          <a:bodyPr wrap="square" rtlCol="0">
            <a:spAutoFit/>
          </a:bodyPr>
          <a:lstStyle/>
          <a:p>
            <a:pPr algn="ctr"/>
            <a:r>
              <a:rPr lang="en-US" sz="3067" b="1">
                <a:solidFill>
                  <a:schemeClr val="bg1"/>
                </a:solidFill>
                <a:latin typeface="ISHALinkpen Join" panose="03050602040000000000" pitchFamily="66" charset="0"/>
                <a:ea typeface="ISHALinkpen Join" panose="03050602040000000000" pitchFamily="66" charset="0"/>
                <a:cs typeface="Ebrima" panose="02000000000000000000" pitchFamily="2" charset="0"/>
              </a:rPr>
              <a:t>How can I help my child?</a:t>
            </a:r>
            <a:endParaRPr lang="en-GB" sz="3067" b="1">
              <a:solidFill>
                <a:schemeClr val="bg1"/>
              </a:solidFill>
              <a:latin typeface="ISHALinkpen Join" panose="03050602040000000000" pitchFamily="66" charset="0"/>
              <a:ea typeface="ISHALinkpen Join" panose="03050602040000000000" pitchFamily="66" charset="0"/>
              <a:cs typeface="Ebrima" panose="02000000000000000000" pitchFamily="2" charset="0"/>
            </a:endParaRPr>
          </a:p>
        </p:txBody>
      </p:sp>
      <p:sp>
        <p:nvSpPr>
          <p:cNvPr id="7" name="TextBox 6">
            <a:extLst>
              <a:ext uri="{FF2B5EF4-FFF2-40B4-BE49-F238E27FC236}">
                <a16:creationId xmlns:a16="http://schemas.microsoft.com/office/drawing/2014/main" id="{74520FAF-9E07-1428-E92F-84104C8C8584}"/>
              </a:ext>
            </a:extLst>
          </p:cNvPr>
          <p:cNvSpPr txBox="1"/>
          <p:nvPr/>
        </p:nvSpPr>
        <p:spPr>
          <a:xfrm>
            <a:off x="566926" y="1169198"/>
            <a:ext cx="6101442" cy="2585323"/>
          </a:xfrm>
          <a:prstGeom prst="rect">
            <a:avLst/>
          </a:prstGeom>
          <a:noFill/>
        </p:spPr>
        <p:txBody>
          <a:bodyPr wrap="square">
            <a:spAutoFit/>
          </a:bodyPr>
          <a:lstStyle/>
          <a:p>
            <a:pPr marL="285750" indent="-285750">
              <a:buFont typeface="Arial" panose="020B0604020202020204" pitchFamily="34" charset="0"/>
              <a:buChar char="•"/>
            </a:pPr>
            <a:r>
              <a:rPr lang="en-GB" sz="1800">
                <a:latin typeface="ISHALinkpen+ Join" panose="03050602040000000000" pitchFamily="66" charset="77"/>
                <a:ea typeface="ISHALinkpen+ Join" panose="03050602040000000000" pitchFamily="66" charset="77"/>
              </a:rPr>
              <a:t>Fluency with numbers is a great early skill and will help with the arithmetic papers.</a:t>
            </a:r>
          </a:p>
          <a:p>
            <a:pPr marL="285750" indent="-285750">
              <a:buFont typeface="Arial" panose="020B0604020202020204" pitchFamily="34" charset="0"/>
              <a:buChar char="•"/>
            </a:pPr>
            <a:r>
              <a:rPr lang="en-GB" sz="1800">
                <a:latin typeface="ISHALinkpen+ Join" panose="03050602040000000000" pitchFamily="66" charset="77"/>
                <a:ea typeface="ISHALinkpen+ Join" panose="03050602040000000000" pitchFamily="66" charset="77"/>
              </a:rPr>
              <a:t>Adding coins, telling the time, naming 2D and 3D shapes are all easy to do at home.</a:t>
            </a:r>
          </a:p>
          <a:p>
            <a:pPr marL="285750" indent="-285750">
              <a:buFont typeface="Arial" panose="020B0604020202020204" pitchFamily="34" charset="0"/>
              <a:buChar char="•"/>
            </a:pPr>
            <a:r>
              <a:rPr lang="en-GB" sz="1800">
                <a:latin typeface="ISHALinkpen+ Join" panose="03050602040000000000" pitchFamily="66" charset="77"/>
                <a:ea typeface="ISHALinkpen+ Join" panose="03050602040000000000" pitchFamily="66" charset="77"/>
              </a:rPr>
              <a:t>Counting in groups is also fab and its 2s 5s and 10s to master with the 3s as challenge.</a:t>
            </a:r>
          </a:p>
        </p:txBody>
      </p:sp>
      <p:sp>
        <p:nvSpPr>
          <p:cNvPr id="9" name="Content Placeholder 2">
            <a:extLst>
              <a:ext uri="{FF2B5EF4-FFF2-40B4-BE49-F238E27FC236}">
                <a16:creationId xmlns:a16="http://schemas.microsoft.com/office/drawing/2014/main" id="{1D670F8B-2806-50D4-263A-587C61C1F1F8}"/>
              </a:ext>
            </a:extLst>
          </p:cNvPr>
          <p:cNvSpPr txBox="1">
            <a:spLocks/>
          </p:cNvSpPr>
          <p:nvPr/>
        </p:nvSpPr>
        <p:spPr>
          <a:xfrm>
            <a:off x="4797643" y="3895488"/>
            <a:ext cx="6915555" cy="24508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latin typeface="ISHALinkpen+ Join" panose="03050602040000000000" pitchFamily="66" charset="77"/>
                <a:ea typeface="ISHALinkpen+ Join" panose="03050602040000000000" pitchFamily="66" charset="77"/>
              </a:rPr>
              <a:t>We spend lots of maths lessons developing problem </a:t>
            </a:r>
            <a:r>
              <a:rPr lang="en-GB">
                <a:latin typeface="ISHALinkpen+ Join" panose="03050602040000000000" pitchFamily="66" charset="77"/>
                <a:ea typeface="ISHALinkpen+ Join" panose="03050602040000000000" pitchFamily="66" charset="77"/>
              </a:rPr>
              <a:t>solving</a:t>
            </a:r>
            <a:r>
              <a:rPr lang="en-GB" sz="1800">
                <a:latin typeface="ISHALinkpen+ Join" panose="03050602040000000000" pitchFamily="66" charset="77"/>
                <a:ea typeface="ISHALinkpen+ Join" panose="03050602040000000000" pitchFamily="66" charset="77"/>
              </a:rPr>
              <a:t> skills and the maths reasoning paper brings all the maths together.</a:t>
            </a:r>
          </a:p>
          <a:p>
            <a:r>
              <a:rPr lang="en-GB" sz="1800">
                <a:latin typeface="ISHALinkpen+ Join" panose="03050602040000000000" pitchFamily="66" charset="77"/>
                <a:ea typeface="ISHALinkpen+ Join" panose="03050602040000000000" pitchFamily="66" charset="77"/>
              </a:rPr>
              <a:t>Try and discuss maths in everyday settings. For example Reading scales when cooking. Cutting up pizzas into quarters. Matching up socks and counting in 2s.</a:t>
            </a:r>
          </a:p>
        </p:txBody>
      </p:sp>
    </p:spTree>
    <p:extLst>
      <p:ext uri="{BB962C8B-B14F-4D97-AF65-F5344CB8AC3E}">
        <p14:creationId xmlns:p14="http://schemas.microsoft.com/office/powerpoint/2010/main" val="873639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txBody>
          <a:bodyPr/>
          <a:lstStyle/>
          <a:p>
            <a:endParaRPr lang="en-US"/>
          </a:p>
        </p:txBody>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pic>
        <p:nvPicPr>
          <p:cNvPr id="1026" name="Picture 2" descr="35 Inspirational Quotes About Education for Students of Any Age">
            <a:extLst>
              <a:ext uri="{FF2B5EF4-FFF2-40B4-BE49-F238E27FC236}">
                <a16:creationId xmlns:a16="http://schemas.microsoft.com/office/drawing/2014/main" id="{C29F7B63-8FE4-E660-CEF8-A293EADB74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657" y="1077081"/>
            <a:ext cx="5464629" cy="54646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1A7125D-FC39-A286-5907-C19994ADD2B5}"/>
              </a:ext>
            </a:extLst>
          </p:cNvPr>
          <p:cNvSpPr txBox="1"/>
          <p:nvPr/>
        </p:nvSpPr>
        <p:spPr>
          <a:xfrm>
            <a:off x="1778000" y="66732"/>
            <a:ext cx="8483600" cy="564322"/>
          </a:xfrm>
          <a:prstGeom prst="rect">
            <a:avLst/>
          </a:prstGeom>
          <a:noFill/>
        </p:spPr>
        <p:txBody>
          <a:bodyPr wrap="square" rtlCol="0">
            <a:spAutoFit/>
          </a:bodyPr>
          <a:lstStyle/>
          <a:p>
            <a:pPr algn="ctr"/>
            <a:r>
              <a:rPr lang="en-GB" sz="3067" b="1">
                <a:solidFill>
                  <a:schemeClr val="bg1"/>
                </a:solidFill>
                <a:latin typeface="ISHALinkpen Join" panose="03050602040000000000" pitchFamily="66" charset="0"/>
                <a:ea typeface="ISHALinkpen Join" panose="03050602040000000000" pitchFamily="66" charset="0"/>
                <a:cs typeface="Ebrima" panose="02000000000000000000" pitchFamily="2" charset="0"/>
              </a:rPr>
              <a:t>Any questions?</a:t>
            </a:r>
          </a:p>
        </p:txBody>
      </p:sp>
    </p:spTree>
    <p:extLst>
      <p:ext uri="{BB962C8B-B14F-4D97-AF65-F5344CB8AC3E}">
        <p14:creationId xmlns:p14="http://schemas.microsoft.com/office/powerpoint/2010/main" val="1902699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txBody>
          <a:bodyPr/>
          <a:lstStyle/>
          <a:p>
            <a:endParaRPr lang="en-US"/>
          </a:p>
        </p:txBody>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592943" y="66732"/>
            <a:ext cx="8483600" cy="523220"/>
          </a:xfrm>
          <a:prstGeom prst="rect">
            <a:avLst/>
          </a:prstGeom>
          <a:noFill/>
        </p:spPr>
        <p:txBody>
          <a:bodyPr wrap="square" rtlCol="0">
            <a:spAutoFit/>
          </a:bodyPr>
          <a:lstStyle/>
          <a:p>
            <a:pPr algn="ctr"/>
            <a:r>
              <a:rPr lang="en-US" sz="2800" b="1">
                <a:solidFill>
                  <a:schemeClr val="bg1"/>
                </a:solidFill>
                <a:latin typeface="ISHALinkpen Join" panose="03050602040000000000" pitchFamily="66" charset="0"/>
                <a:ea typeface="ISHALinkpen Join" panose="03050602040000000000" pitchFamily="66" charset="0"/>
                <a:cs typeface="Ebrima" panose="02000000000000000000" pitchFamily="2" charset="0"/>
              </a:rPr>
              <a:t>End of </a:t>
            </a:r>
            <a:r>
              <a:rPr lang="en-US" sz="2800" b="1"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Keystage</a:t>
            </a:r>
            <a:r>
              <a:rPr lang="en-US" sz="2800" b="1">
                <a:solidFill>
                  <a:schemeClr val="bg1"/>
                </a:solidFill>
                <a:latin typeface="ISHALinkpen Join" panose="03050602040000000000" pitchFamily="66" charset="0"/>
                <a:ea typeface="ISHALinkpen Join" panose="03050602040000000000" pitchFamily="66" charset="0"/>
                <a:cs typeface="Ebrima" panose="02000000000000000000" pitchFamily="2" charset="0"/>
              </a:rPr>
              <a:t> 1 Assessments</a:t>
            </a:r>
            <a:endParaRPr lang="en-GB" sz="2800" b="1">
              <a:solidFill>
                <a:schemeClr val="bg1"/>
              </a:solidFill>
              <a:latin typeface="ISHALinkpen Join" panose="03050602040000000000" pitchFamily="66" charset="0"/>
              <a:ea typeface="ISHALinkpen Join" panose="03050602040000000000" pitchFamily="66" charset="0"/>
              <a:cs typeface="Ebrima" panose="02000000000000000000" pitchFamily="2" charset="0"/>
            </a:endParaRPr>
          </a:p>
        </p:txBody>
      </p:sp>
      <p:sp>
        <p:nvSpPr>
          <p:cNvPr id="9" name="TextBox 8">
            <a:extLst>
              <a:ext uri="{FF2B5EF4-FFF2-40B4-BE49-F238E27FC236}">
                <a16:creationId xmlns:a16="http://schemas.microsoft.com/office/drawing/2014/main" id="{C14451CE-F1FB-9804-3DC8-B5DA430A9256}"/>
              </a:ext>
            </a:extLst>
          </p:cNvPr>
          <p:cNvSpPr txBox="1"/>
          <p:nvPr/>
        </p:nvSpPr>
        <p:spPr>
          <a:xfrm>
            <a:off x="1011646" y="1193800"/>
            <a:ext cx="10189028" cy="3739485"/>
          </a:xfrm>
          <a:prstGeom prst="rect">
            <a:avLst/>
          </a:prstGeom>
          <a:noFill/>
        </p:spPr>
        <p:txBody>
          <a:bodyPr wrap="square">
            <a:spAutoFit/>
          </a:bodyPr>
          <a:lstStyle/>
          <a:p>
            <a:pPr algn="l">
              <a:lnSpc>
                <a:spcPts val="3600"/>
              </a:lnSpc>
              <a:buNone/>
            </a:pPr>
            <a:r>
              <a:rPr lang="en-GB" b="1">
                <a:effectLst/>
                <a:latin typeface="ISHALinkpen+ Join" panose="03050602040000000000" pitchFamily="66" charset="77"/>
                <a:ea typeface="ISHALinkpen+ Join" panose="03050602040000000000" pitchFamily="66" charset="77"/>
              </a:rPr>
              <a:t>Standard Assessment Tests</a:t>
            </a:r>
          </a:p>
          <a:p>
            <a:pPr algn="l">
              <a:lnSpc>
                <a:spcPts val="3600"/>
              </a:lnSpc>
              <a:buNone/>
            </a:pPr>
            <a:endParaRPr lang="en-GB" b="1">
              <a:latin typeface="ISHALinkpen+ Join" panose="03050602040000000000" pitchFamily="66" charset="77"/>
              <a:ea typeface="ISHALinkpen+ Join" panose="03050602040000000000" pitchFamily="66" charset="77"/>
            </a:endParaRPr>
          </a:p>
          <a:p>
            <a:pPr algn="l">
              <a:lnSpc>
                <a:spcPts val="3600"/>
              </a:lnSpc>
              <a:buNone/>
            </a:pPr>
            <a:r>
              <a:rPr lang="en-GB">
                <a:effectLst/>
                <a:latin typeface="ISHALinkpen+ Join" panose="03050602040000000000" pitchFamily="66" charset="77"/>
                <a:ea typeface="ISHALinkpen+ Join" panose="03050602040000000000" pitchFamily="66" charset="77"/>
              </a:rPr>
              <a:t>SAT stands for Standard Assessment Test.  These tests are designed to measure how well children have mastered the National Curriculum core subjects.</a:t>
            </a:r>
          </a:p>
          <a:p>
            <a:pPr algn="l">
              <a:lnSpc>
                <a:spcPts val="3600"/>
              </a:lnSpc>
              <a:buNone/>
            </a:pPr>
            <a:endParaRPr lang="en-GB" b="1">
              <a:latin typeface="ISHALinkpen+ Join" panose="03050602040000000000" pitchFamily="66" charset="77"/>
              <a:ea typeface="ISHALinkpen+ Join" panose="03050602040000000000" pitchFamily="66" charset="77"/>
            </a:endParaRPr>
          </a:p>
          <a:p>
            <a:pPr algn="l">
              <a:lnSpc>
                <a:spcPts val="3600"/>
              </a:lnSpc>
              <a:buNone/>
            </a:pPr>
            <a:endParaRPr lang="en-GB" b="1">
              <a:latin typeface="ISHALinkpen+ Join" panose="03050602040000000000" pitchFamily="66" charset="77"/>
              <a:ea typeface="ISHALinkpen+ Join" panose="03050602040000000000" pitchFamily="66" charset="77"/>
            </a:endParaRPr>
          </a:p>
          <a:p>
            <a:pPr algn="l">
              <a:lnSpc>
                <a:spcPts val="3600"/>
              </a:lnSpc>
              <a:buNone/>
            </a:pPr>
            <a:endParaRPr lang="en-GB" b="0">
              <a:solidFill>
                <a:srgbClr val="1A1F2E"/>
              </a:solidFill>
              <a:effectLst/>
              <a:latin typeface="ISHALinkpen+ Join" panose="03050602040000000000" pitchFamily="66" charset="77"/>
              <a:ea typeface="ISHALinkpen+ Join" panose="03050602040000000000" pitchFamily="66" charset="77"/>
            </a:endParaRPr>
          </a:p>
        </p:txBody>
      </p:sp>
      <p:sp>
        <p:nvSpPr>
          <p:cNvPr id="5" name="TextBox 4">
            <a:extLst>
              <a:ext uri="{FF2B5EF4-FFF2-40B4-BE49-F238E27FC236}">
                <a16:creationId xmlns:a16="http://schemas.microsoft.com/office/drawing/2014/main" id="{8FB2018E-1264-0D80-7A8B-1C2467CC8CE3}"/>
              </a:ext>
            </a:extLst>
          </p:cNvPr>
          <p:cNvSpPr txBox="1"/>
          <p:nvPr/>
        </p:nvSpPr>
        <p:spPr>
          <a:xfrm>
            <a:off x="1011646" y="3962779"/>
            <a:ext cx="9731827" cy="2739211"/>
          </a:xfrm>
          <a:prstGeom prst="rect">
            <a:avLst/>
          </a:prstGeom>
          <a:noFill/>
        </p:spPr>
        <p:txBody>
          <a:bodyPr wrap="square">
            <a:spAutoFit/>
          </a:bodyPr>
          <a:lstStyle/>
          <a:p>
            <a:pPr algn="l" fontAlgn="base">
              <a:spcBef>
                <a:spcPts val="1200"/>
              </a:spcBef>
              <a:buNone/>
            </a:pPr>
            <a:r>
              <a:rPr lang="en-GB" b="0" i="0">
                <a:solidFill>
                  <a:srgbClr val="181818"/>
                </a:solidFill>
                <a:effectLst/>
                <a:latin typeface="ISHALinkpen+ Join" panose="03050602040000000000" pitchFamily="66" charset="77"/>
                <a:ea typeface="ISHALinkpen+ Join" panose="03050602040000000000" pitchFamily="66" charset="77"/>
              </a:rPr>
              <a:t>For Key Stage 1, it is up to the school if they choose to have pupils sit SATs exams or not - whereas during Key Stage 2 in Year 6, everyone takes SATs. When it comes to the tests themselves, SATs are a way of evaluating how much the children have learned so far in primary school and in particular core subjects</a:t>
            </a:r>
            <a:r>
              <a:rPr lang="en-GB" b="1">
                <a:solidFill>
                  <a:srgbClr val="181818"/>
                </a:solidFill>
                <a:latin typeface="ISHALinkpen+ Join" panose="03050602040000000000" pitchFamily="66" charset="77"/>
                <a:ea typeface="ISHALinkpen+ Join" panose="03050602040000000000" pitchFamily="66" charset="77"/>
              </a:rPr>
              <a:t>.</a:t>
            </a:r>
            <a:endParaRPr lang="en-GB" b="0" i="0">
              <a:effectLst/>
              <a:latin typeface="ISHALinkpen+ Join" panose="03050602040000000000" pitchFamily="66" charset="77"/>
              <a:ea typeface="ISHALinkpen+ Join" panose="03050602040000000000" pitchFamily="66" charset="77"/>
            </a:endParaRPr>
          </a:p>
          <a:p>
            <a:pPr algn="l" fontAlgn="base">
              <a:spcBef>
                <a:spcPts val="1200"/>
              </a:spcBef>
              <a:buNone/>
            </a:pPr>
            <a:r>
              <a:rPr lang="en-GB" b="0" i="0">
                <a:solidFill>
                  <a:srgbClr val="181818"/>
                </a:solidFill>
                <a:effectLst/>
                <a:latin typeface="ISHALinkpen+ Join" panose="03050602040000000000" pitchFamily="66" charset="77"/>
                <a:ea typeface="ISHALinkpen+ Join" panose="03050602040000000000" pitchFamily="66" charset="77"/>
              </a:rPr>
              <a:t>The tests measure progress and while it can feel daunting for parents, it is part of every day life in school for your child to be assessed.  They are not pass or fail tests! </a:t>
            </a:r>
            <a:br>
              <a:rPr lang="en-GB"/>
            </a:br>
            <a:endParaRPr lang="en-US"/>
          </a:p>
        </p:txBody>
      </p:sp>
    </p:spTree>
    <p:extLst>
      <p:ext uri="{BB962C8B-B14F-4D97-AF65-F5344CB8AC3E}">
        <p14:creationId xmlns:p14="http://schemas.microsoft.com/office/powerpoint/2010/main" val="809854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a:extLst>
            <a:ext uri="{FF2B5EF4-FFF2-40B4-BE49-F238E27FC236}">
              <a16:creationId xmlns:a16="http://schemas.microsoft.com/office/drawing/2014/main" id="{1D30F4E7-85E7-BE47-65F8-966F19FB056A}"/>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FF874493-52AC-014B-A4C5-BD6859355811}"/>
              </a:ext>
            </a:extLst>
          </p:cNvPr>
          <p:cNvSpPr/>
          <p:nvPr/>
        </p:nvSpPr>
        <p:spPr>
          <a:xfrm>
            <a:off x="10160" y="-89613"/>
            <a:ext cx="12192000" cy="877013"/>
          </a:xfrm>
          <a:prstGeom prst="rect">
            <a:avLst/>
          </a:prstGeom>
          <a:solidFill>
            <a:srgbClr val="6B948C">
              <a:alpha val="80784"/>
            </a:srgbClr>
          </a:solidFill>
        </p:spPr>
        <p:txBody>
          <a:bodyPr/>
          <a:lstStyle/>
          <a:p>
            <a:endParaRPr lang="en-US"/>
          </a:p>
        </p:txBody>
      </p:sp>
      <p:pic>
        <p:nvPicPr>
          <p:cNvPr id="3" name="Picture 3">
            <a:extLst>
              <a:ext uri="{FF2B5EF4-FFF2-40B4-BE49-F238E27FC236}">
                <a16:creationId xmlns:a16="http://schemas.microsoft.com/office/drawing/2014/main" id="{55C4AFCF-C652-E08A-6F78-39D7D6734DA5}"/>
              </a:ext>
            </a:extLst>
          </p:cNvPr>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8E8100C0-9279-61F2-5D00-2BE30ED63E2B}"/>
              </a:ext>
            </a:extLst>
          </p:cNvPr>
          <p:cNvSpPr txBox="1"/>
          <p:nvPr/>
        </p:nvSpPr>
        <p:spPr>
          <a:xfrm>
            <a:off x="1592943" y="66732"/>
            <a:ext cx="8483600" cy="523220"/>
          </a:xfrm>
          <a:prstGeom prst="rect">
            <a:avLst/>
          </a:prstGeom>
          <a:noFill/>
        </p:spPr>
        <p:txBody>
          <a:bodyPr wrap="square" lIns="91440" tIns="45720" rIns="91440" bIns="45720" rtlCol="0" anchor="t">
            <a:spAutoFit/>
          </a:bodyPr>
          <a:lstStyle/>
          <a:p>
            <a:pPr algn="ctr"/>
            <a:r>
              <a:rPr lang="en-US" sz="2800" b="1" dirty="0">
                <a:solidFill>
                  <a:schemeClr val="bg1"/>
                </a:solidFill>
                <a:latin typeface="ISHALinkpen Join"/>
                <a:ea typeface="ISHALinkpen Join" panose="03050602040000000000" pitchFamily="66" charset="0"/>
                <a:cs typeface="Ebrima"/>
              </a:rPr>
              <a:t>End of </a:t>
            </a:r>
            <a:r>
              <a:rPr lang="en-US" sz="2800" b="1">
                <a:solidFill>
                  <a:schemeClr val="bg1"/>
                </a:solidFill>
                <a:latin typeface="ISHALinkpen Join"/>
                <a:ea typeface="ISHALinkpen Join" panose="03050602040000000000" pitchFamily="66" charset="0"/>
                <a:cs typeface="Ebrima"/>
              </a:rPr>
              <a:t>Key Stage</a:t>
            </a:r>
            <a:r>
              <a:rPr lang="en-US" sz="2800" b="1" dirty="0">
                <a:solidFill>
                  <a:schemeClr val="bg1"/>
                </a:solidFill>
                <a:latin typeface="ISHALinkpen Join"/>
                <a:ea typeface="ISHALinkpen Join" panose="03050602040000000000" pitchFamily="66" charset="0"/>
                <a:cs typeface="Ebrima"/>
              </a:rPr>
              <a:t> 1 Assessments</a:t>
            </a:r>
            <a:endParaRPr lang="en-GB" sz="2800" b="1" dirty="0">
              <a:solidFill>
                <a:schemeClr val="bg1"/>
              </a:solidFill>
              <a:latin typeface="ISHALinkpen Join"/>
              <a:ea typeface="ISHALinkpen Join" panose="03050602040000000000" pitchFamily="66" charset="0"/>
              <a:cs typeface="Ebrima"/>
            </a:endParaRPr>
          </a:p>
        </p:txBody>
      </p:sp>
      <p:sp>
        <p:nvSpPr>
          <p:cNvPr id="9" name="TextBox 8">
            <a:extLst>
              <a:ext uri="{FF2B5EF4-FFF2-40B4-BE49-F238E27FC236}">
                <a16:creationId xmlns:a16="http://schemas.microsoft.com/office/drawing/2014/main" id="{0BE1EF80-CEC9-0F68-D8DE-D0A3EC844076}"/>
              </a:ext>
            </a:extLst>
          </p:cNvPr>
          <p:cNvSpPr txBox="1"/>
          <p:nvPr/>
        </p:nvSpPr>
        <p:spPr>
          <a:xfrm>
            <a:off x="1480457" y="1245247"/>
            <a:ext cx="9655629" cy="1892826"/>
          </a:xfrm>
          <a:prstGeom prst="rect">
            <a:avLst/>
          </a:prstGeom>
          <a:noFill/>
        </p:spPr>
        <p:txBody>
          <a:bodyPr wrap="square">
            <a:spAutoFit/>
          </a:bodyPr>
          <a:lstStyle/>
          <a:p>
            <a:pPr algn="l">
              <a:lnSpc>
                <a:spcPts val="3600"/>
              </a:lnSpc>
              <a:buNone/>
            </a:pPr>
            <a:endParaRPr lang="en-GB" b="1">
              <a:solidFill>
                <a:srgbClr val="3C51B4"/>
              </a:solidFill>
              <a:latin typeface="ISHALinkpen+ Join" panose="03050602040000000000" pitchFamily="66" charset="77"/>
              <a:ea typeface="ISHALinkpen+ Join" panose="03050602040000000000" pitchFamily="66" charset="77"/>
            </a:endParaRPr>
          </a:p>
          <a:p>
            <a:pPr algn="l">
              <a:lnSpc>
                <a:spcPts val="3600"/>
              </a:lnSpc>
              <a:buNone/>
            </a:pPr>
            <a:endParaRPr lang="en-GB" b="0">
              <a:effectLst/>
              <a:latin typeface="ISHALinkpen+ Join" panose="03050602040000000000" pitchFamily="66" charset="77"/>
              <a:ea typeface="ISHALinkpen+ Join" panose="03050602040000000000" pitchFamily="66" charset="77"/>
            </a:endParaRPr>
          </a:p>
          <a:p>
            <a:pPr algn="l">
              <a:lnSpc>
                <a:spcPts val="3600"/>
              </a:lnSpc>
              <a:buNone/>
            </a:pPr>
            <a:endParaRPr lang="en-GB">
              <a:solidFill>
                <a:srgbClr val="1A1F2E"/>
              </a:solidFill>
              <a:latin typeface="ISHALinkpen+ Join" panose="03050602040000000000" pitchFamily="66" charset="77"/>
              <a:ea typeface="ISHALinkpen+ Join" panose="03050602040000000000" pitchFamily="66" charset="77"/>
            </a:endParaRPr>
          </a:p>
          <a:p>
            <a:pPr algn="l">
              <a:lnSpc>
                <a:spcPts val="3600"/>
              </a:lnSpc>
              <a:buNone/>
            </a:pPr>
            <a:endParaRPr lang="en-GB" b="0">
              <a:solidFill>
                <a:srgbClr val="1A1F2E"/>
              </a:solidFill>
              <a:effectLst/>
              <a:latin typeface="ISHALinkpen+ Join" panose="03050602040000000000" pitchFamily="66" charset="77"/>
              <a:ea typeface="ISHALinkpen+ Join" panose="03050602040000000000" pitchFamily="66" charset="77"/>
            </a:endParaRPr>
          </a:p>
        </p:txBody>
      </p:sp>
      <p:sp>
        <p:nvSpPr>
          <p:cNvPr id="6" name="TextBox 5">
            <a:extLst>
              <a:ext uri="{FF2B5EF4-FFF2-40B4-BE49-F238E27FC236}">
                <a16:creationId xmlns:a16="http://schemas.microsoft.com/office/drawing/2014/main" id="{D972744D-3B0B-30D5-DB73-F76B59A1E095}"/>
              </a:ext>
            </a:extLst>
          </p:cNvPr>
          <p:cNvSpPr txBox="1"/>
          <p:nvPr/>
        </p:nvSpPr>
        <p:spPr>
          <a:xfrm>
            <a:off x="1480457" y="1515159"/>
            <a:ext cx="9655628" cy="2816156"/>
          </a:xfrm>
          <a:prstGeom prst="rect">
            <a:avLst/>
          </a:prstGeom>
          <a:noFill/>
        </p:spPr>
        <p:txBody>
          <a:bodyPr wrap="square">
            <a:spAutoFit/>
          </a:bodyPr>
          <a:lstStyle/>
          <a:p>
            <a:pPr algn="l">
              <a:lnSpc>
                <a:spcPts val="3600"/>
              </a:lnSpc>
              <a:buNone/>
            </a:pPr>
            <a:r>
              <a:rPr lang="en-GB">
                <a:latin typeface="ISHALinkpen+ Join" panose="03050602040000000000" pitchFamily="66" charset="77"/>
                <a:ea typeface="ISHALinkpen+ Join" panose="03050602040000000000" pitchFamily="66" charset="77"/>
              </a:rPr>
              <a:t>They are still compulsory at the end of key stage 2 – this data is reported to the Government. </a:t>
            </a:r>
          </a:p>
          <a:p>
            <a:pPr algn="l">
              <a:lnSpc>
                <a:spcPts val="3600"/>
              </a:lnSpc>
              <a:buNone/>
            </a:pPr>
            <a:endParaRPr lang="en-GB">
              <a:solidFill>
                <a:srgbClr val="181818"/>
              </a:solidFill>
              <a:latin typeface="ISHALinkpen+ Join" panose="03050602040000000000" pitchFamily="66" charset="77"/>
              <a:ea typeface="ISHALinkpen+ Join" panose="03050602040000000000" pitchFamily="66" charset="77"/>
            </a:endParaRPr>
          </a:p>
          <a:p>
            <a:pPr algn="l">
              <a:lnSpc>
                <a:spcPts val="3600"/>
              </a:lnSpc>
              <a:buNone/>
            </a:pPr>
            <a:r>
              <a:rPr lang="en-GB">
                <a:solidFill>
                  <a:srgbClr val="181818"/>
                </a:solidFill>
                <a:latin typeface="ISHALinkpen+ Join" panose="03050602040000000000" pitchFamily="66" charset="77"/>
                <a:ea typeface="ISHALinkpen+ Join" panose="03050602040000000000" pitchFamily="66" charset="77"/>
              </a:rPr>
              <a:t>SATs not only measure your child’s progress, but they're also a way for </a:t>
            </a:r>
            <a:r>
              <a:rPr lang="en-GB" b="1">
                <a:solidFill>
                  <a:srgbClr val="181818"/>
                </a:solidFill>
                <a:latin typeface="ISHALinkpen+ Join" panose="03050602040000000000" pitchFamily="66" charset="77"/>
                <a:ea typeface="ISHALinkpen+ Join" panose="03050602040000000000" pitchFamily="66" charset="77"/>
              </a:rPr>
              <a:t>the Government </a:t>
            </a:r>
            <a:r>
              <a:rPr lang="en-GB">
                <a:solidFill>
                  <a:srgbClr val="181818"/>
                </a:solidFill>
                <a:latin typeface="ISHALinkpen+ Join" panose="03050602040000000000" pitchFamily="66" charset="77"/>
                <a:ea typeface="ISHALinkpen+ Join" panose="03050602040000000000" pitchFamily="66" charset="77"/>
              </a:rPr>
              <a:t>to measure the school's performance and make secondary schools aware of your child’s progress.</a:t>
            </a:r>
          </a:p>
        </p:txBody>
      </p:sp>
    </p:spTree>
    <p:extLst>
      <p:ext uri="{BB962C8B-B14F-4D97-AF65-F5344CB8AC3E}">
        <p14:creationId xmlns:p14="http://schemas.microsoft.com/office/powerpoint/2010/main" val="3314220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0" y="-78727"/>
            <a:ext cx="12192000" cy="1769124"/>
          </a:xfrm>
          <a:prstGeom prst="rect">
            <a:avLst/>
          </a:prstGeom>
          <a:solidFill>
            <a:srgbClr val="6B948C">
              <a:alpha val="80784"/>
            </a:srgbClr>
          </a:solidFill>
        </p:spPr>
        <p:txBody>
          <a:bodyPr/>
          <a:lstStyle/>
          <a:p>
            <a:endParaRPr lang="en-US"/>
          </a:p>
        </p:txBody>
      </p:sp>
      <p:pic>
        <p:nvPicPr>
          <p:cNvPr id="3" name="Picture 3"/>
          <p:cNvPicPr>
            <a:picLocks noChangeAspect="1"/>
          </p:cNvPicPr>
          <p:nvPr/>
        </p:nvPicPr>
        <p:blipFill>
          <a:blip r:embed="rId3">
            <a:alphaModFix amt="46000"/>
          </a:blip>
          <a:srcRect/>
          <a:stretch>
            <a:fillRect/>
          </a:stretch>
        </p:blipFill>
        <p:spPr>
          <a:xfrm>
            <a:off x="2347167" y="1455057"/>
            <a:ext cx="6477421" cy="5231192"/>
          </a:xfrm>
          <a:prstGeom prst="rect">
            <a:avLst/>
          </a:prstGeom>
        </p:spPr>
      </p:pic>
      <p:sp>
        <p:nvSpPr>
          <p:cNvPr id="5" name="TextBox 4">
            <a:extLst>
              <a:ext uri="{FF2B5EF4-FFF2-40B4-BE49-F238E27FC236}">
                <a16:creationId xmlns:a16="http://schemas.microsoft.com/office/drawing/2014/main" id="{5BAFD73E-B34B-8D9C-D87A-7D978BC45FE4}"/>
              </a:ext>
            </a:extLst>
          </p:cNvPr>
          <p:cNvSpPr txBox="1"/>
          <p:nvPr/>
        </p:nvSpPr>
        <p:spPr>
          <a:xfrm>
            <a:off x="859971" y="1755790"/>
            <a:ext cx="10526486" cy="4893647"/>
          </a:xfrm>
          <a:prstGeom prst="rect">
            <a:avLst/>
          </a:prstGeom>
          <a:noFill/>
        </p:spPr>
        <p:txBody>
          <a:bodyPr wrap="square" rtlCol="0">
            <a:spAutoFit/>
          </a:bodyPr>
          <a:lstStyle/>
          <a:p>
            <a:pPr>
              <a:lnSpc>
                <a:spcPts val="3600"/>
              </a:lnSpc>
            </a:pPr>
            <a:r>
              <a:rPr lang="en-GB" b="1">
                <a:latin typeface="ISHALinkpen+ Join" panose="03050602040000000000" pitchFamily="66" charset="77"/>
                <a:ea typeface="ISHALinkpen+ Join" panose="03050602040000000000" pitchFamily="66" charset="77"/>
              </a:rPr>
              <a:t>How do we assess your child?</a:t>
            </a:r>
          </a:p>
          <a:p>
            <a:pPr>
              <a:lnSpc>
                <a:spcPts val="3600"/>
              </a:lnSpc>
            </a:pPr>
            <a:endParaRPr lang="en-GB" b="1">
              <a:latin typeface="ISHALinkpen+ Join" panose="03050602040000000000" pitchFamily="66" charset="77"/>
              <a:ea typeface="ISHALinkpen+ Join" panose="03050602040000000000" pitchFamily="66" charset="77"/>
            </a:endParaRPr>
          </a:p>
          <a:p>
            <a:r>
              <a:rPr lang="en-GB" b="1">
                <a:latin typeface="ISHALinkpen+ Join" panose="03050602040000000000" pitchFamily="66" charset="77"/>
                <a:ea typeface="ISHALinkpen+ Join" panose="03050602040000000000" pitchFamily="66" charset="77"/>
              </a:rPr>
              <a:t>Teachers</a:t>
            </a:r>
            <a:r>
              <a:rPr lang="en-US" b="1">
                <a:latin typeface="ISHALinkpen+ Join" panose="03050602040000000000" pitchFamily="66" charset="77"/>
                <a:ea typeface="ISHALinkpen+ Join" panose="03050602040000000000" pitchFamily="66" charset="77"/>
              </a:rPr>
              <a:t> </a:t>
            </a:r>
            <a:r>
              <a:rPr lang="en-US">
                <a:latin typeface="ISHALinkpen+ Join" panose="03050602040000000000" pitchFamily="66" charset="77"/>
                <a:ea typeface="ISHALinkpen+ Join" panose="03050602040000000000" pitchFamily="66" charset="77"/>
              </a:rPr>
              <a:t>assess children everyday to help us plan their next steps. </a:t>
            </a:r>
          </a:p>
          <a:p>
            <a:r>
              <a:rPr lang="en-US">
                <a:latin typeface="ISHALinkpen+ Join" panose="03050602040000000000" pitchFamily="66" charset="77"/>
                <a:ea typeface="ISHALinkpen+ Join" panose="03050602040000000000" pitchFamily="66" charset="77"/>
              </a:rPr>
              <a:t>We also assess </a:t>
            </a:r>
            <a:r>
              <a:rPr lang="en-US" b="1">
                <a:latin typeface="ISHALinkpen+ Join" panose="03050602040000000000" pitchFamily="66" charset="77"/>
                <a:ea typeface="ISHALinkpen+ Join" panose="03050602040000000000" pitchFamily="66" charset="77"/>
              </a:rPr>
              <a:t>formally</a:t>
            </a:r>
            <a:r>
              <a:rPr lang="en-US">
                <a:latin typeface="ISHALinkpen+ Join" panose="03050602040000000000" pitchFamily="66" charset="77"/>
                <a:ea typeface="ISHALinkpen+ Join" panose="03050602040000000000" pitchFamily="66" charset="77"/>
              </a:rPr>
              <a:t> three times a year in each year group. This information feeds into </a:t>
            </a:r>
            <a:r>
              <a:rPr lang="en-US" b="1">
                <a:latin typeface="ISHALinkpen+ Join" panose="03050602040000000000" pitchFamily="66" charset="77"/>
                <a:ea typeface="ISHALinkpen+ Join" panose="03050602040000000000" pitchFamily="66" charset="77"/>
              </a:rPr>
              <a:t>pupil progress meetings</a:t>
            </a:r>
            <a:r>
              <a:rPr lang="en-US">
                <a:latin typeface="ISHALinkpen+ Join" panose="03050602040000000000" pitchFamily="66" charset="77"/>
                <a:ea typeface="ISHALinkpen+ Join" panose="03050602040000000000" pitchFamily="66" charset="77"/>
              </a:rPr>
              <a:t> between teachers and senior leadership team where the progress of children is discussed and any areas to develop are flagged up. If your child is not making expected progress, then this will be discussed and any actions needed put into place. We will discuss this with you at parents evening or have an informal chat. </a:t>
            </a:r>
          </a:p>
          <a:p>
            <a:r>
              <a:rPr lang="en-US" b="1">
                <a:latin typeface="ISHALinkpen+ Join" panose="03050602040000000000" pitchFamily="66" charset="77"/>
                <a:ea typeface="ISHALinkpen+ Join" panose="03050602040000000000" pitchFamily="66" charset="77"/>
              </a:rPr>
              <a:t>We call this tracking and it is based on our Teacher Assessment.</a:t>
            </a:r>
          </a:p>
          <a:p>
            <a:pPr>
              <a:lnSpc>
                <a:spcPts val="3600"/>
              </a:lnSpc>
            </a:pPr>
            <a:endParaRPr lang="en-GB" b="1">
              <a:latin typeface="ISHALinkpen+ Join" panose="03050602040000000000" pitchFamily="66" charset="77"/>
              <a:ea typeface="ISHALinkpen+ Join" panose="03050602040000000000" pitchFamily="66" charset="77"/>
            </a:endParaRPr>
          </a:p>
          <a:p>
            <a:pPr>
              <a:lnSpc>
                <a:spcPts val="3600"/>
              </a:lnSpc>
            </a:pPr>
            <a:r>
              <a:rPr lang="en-GB" b="1">
                <a:latin typeface="ISHALinkpen+ Join" panose="03050602040000000000" pitchFamily="66" charset="77"/>
                <a:ea typeface="ISHALinkpen+ Join" panose="03050602040000000000" pitchFamily="66" charset="77"/>
              </a:rPr>
              <a:t>SATs are a formalised standard assessment.  They take place in the summer term.</a:t>
            </a:r>
          </a:p>
          <a:p>
            <a:endParaRPr lang="en-US">
              <a:latin typeface="ISHALinkpen+ Join" panose="03050602040000000000" pitchFamily="66" charset="77"/>
              <a:ea typeface="ISHALinkpen+ Join" panose="03050602040000000000" pitchFamily="66" charset="77"/>
            </a:endParaRPr>
          </a:p>
        </p:txBody>
      </p:sp>
      <p:sp>
        <p:nvSpPr>
          <p:cNvPr id="6" name="TextBox 5">
            <a:extLst>
              <a:ext uri="{FF2B5EF4-FFF2-40B4-BE49-F238E27FC236}">
                <a16:creationId xmlns:a16="http://schemas.microsoft.com/office/drawing/2014/main" id="{86EF3670-01B5-6426-1CEB-97D1FCE23121}"/>
              </a:ext>
            </a:extLst>
          </p:cNvPr>
          <p:cNvSpPr txBox="1"/>
          <p:nvPr/>
        </p:nvSpPr>
        <p:spPr>
          <a:xfrm>
            <a:off x="2470637" y="503499"/>
            <a:ext cx="6477420" cy="523220"/>
          </a:xfrm>
          <a:prstGeom prst="rect">
            <a:avLst/>
          </a:prstGeom>
          <a:noFill/>
        </p:spPr>
        <p:txBody>
          <a:bodyPr wrap="square" rtlCol="0">
            <a:spAutoFit/>
          </a:bodyPr>
          <a:lstStyle/>
          <a:p>
            <a:r>
              <a:rPr lang="en-US" sz="2800">
                <a:solidFill>
                  <a:schemeClr val="bg1"/>
                </a:solidFill>
                <a:latin typeface="ISHALinkpen+ Join" panose="03050602040000000000" pitchFamily="66" charset="77"/>
                <a:ea typeface="ISHALinkpen+ Join" panose="03050602040000000000" pitchFamily="66" charset="77"/>
              </a:rPr>
              <a:t>How do we assess children?</a:t>
            </a:r>
          </a:p>
        </p:txBody>
      </p:sp>
    </p:spTree>
    <p:extLst>
      <p:ext uri="{BB962C8B-B14F-4D97-AF65-F5344CB8AC3E}">
        <p14:creationId xmlns:p14="http://schemas.microsoft.com/office/powerpoint/2010/main" val="4273546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txBody>
          <a:bodyPr/>
          <a:lstStyle/>
          <a:p>
            <a:endParaRPr lang="en-US"/>
          </a:p>
        </p:txBody>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a:solidFill>
                  <a:schemeClr val="bg1"/>
                </a:solidFill>
                <a:latin typeface="ISHALinkpen Join" panose="03050602040000000000" pitchFamily="66" charset="0"/>
                <a:ea typeface="ISHALinkpen Join" panose="03050602040000000000" pitchFamily="66" charset="0"/>
                <a:cs typeface="Ebrima" panose="02000000000000000000" pitchFamily="2" charset="0"/>
              </a:rPr>
              <a:t>End of </a:t>
            </a:r>
            <a:r>
              <a:rPr lang="en-US" sz="3067" b="1"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Keystage</a:t>
            </a:r>
            <a:r>
              <a:rPr lang="en-US" sz="3067" b="1">
                <a:solidFill>
                  <a:schemeClr val="bg1"/>
                </a:solidFill>
                <a:latin typeface="ISHALinkpen Join" panose="03050602040000000000" pitchFamily="66" charset="0"/>
                <a:ea typeface="ISHALinkpen Join" panose="03050602040000000000" pitchFamily="66" charset="0"/>
                <a:cs typeface="Ebrima" panose="02000000000000000000" pitchFamily="2" charset="0"/>
              </a:rPr>
              <a:t> 1 Assessments</a:t>
            </a:r>
            <a:endParaRPr lang="en-GB" sz="3067" b="1">
              <a:solidFill>
                <a:schemeClr val="bg1"/>
              </a:solidFill>
              <a:latin typeface="ISHALinkpen Join" panose="03050602040000000000" pitchFamily="66" charset="0"/>
              <a:ea typeface="ISHALinkpen Join" panose="03050602040000000000" pitchFamily="66" charset="0"/>
              <a:cs typeface="Ebrima" panose="02000000000000000000" pitchFamily="2" charset="0"/>
            </a:endParaRPr>
          </a:p>
        </p:txBody>
      </p:sp>
      <p:sp>
        <p:nvSpPr>
          <p:cNvPr id="5" name="TextBox 4">
            <a:extLst>
              <a:ext uri="{FF2B5EF4-FFF2-40B4-BE49-F238E27FC236}">
                <a16:creationId xmlns:a16="http://schemas.microsoft.com/office/drawing/2014/main" id="{D594C07C-4710-8F3E-2DAB-5A7027C23892}"/>
              </a:ext>
            </a:extLst>
          </p:cNvPr>
          <p:cNvSpPr txBox="1"/>
          <p:nvPr/>
        </p:nvSpPr>
        <p:spPr>
          <a:xfrm>
            <a:off x="2811237" y="1449364"/>
            <a:ext cx="6101442" cy="3539430"/>
          </a:xfrm>
          <a:prstGeom prst="rect">
            <a:avLst/>
          </a:prstGeom>
          <a:noFill/>
        </p:spPr>
        <p:txBody>
          <a:bodyPr wrap="square">
            <a:spAutoFit/>
          </a:bodyPr>
          <a:lstStyle/>
          <a:p>
            <a:r>
              <a:rPr lang="en-GB" sz="2800">
                <a:latin typeface="ISHALinkpen+ Join" panose="03050602040000000000" pitchFamily="66" charset="77"/>
                <a:ea typeface="ISHALinkpen+ Join" panose="03050602040000000000" pitchFamily="66" charset="77"/>
              </a:rPr>
              <a:t>There are 4 SAT papers –</a:t>
            </a:r>
          </a:p>
          <a:p>
            <a:endParaRPr lang="en-GB" sz="2800">
              <a:latin typeface="ISHALinkpen+ Join" panose="03050602040000000000" pitchFamily="66" charset="77"/>
              <a:ea typeface="ISHALinkpen+ Join" panose="03050602040000000000" pitchFamily="66" charset="77"/>
            </a:endParaRPr>
          </a:p>
          <a:p>
            <a:pPr marL="457200" indent="-457200">
              <a:buFont typeface="Arial" panose="020B0604020202020204" pitchFamily="34" charset="0"/>
              <a:buChar char="•"/>
            </a:pPr>
            <a:r>
              <a:rPr lang="en-GB" sz="2800">
                <a:latin typeface="ISHALinkpen+ Join" panose="03050602040000000000" pitchFamily="66" charset="77"/>
                <a:ea typeface="ISHALinkpen+ Join" panose="03050602040000000000" pitchFamily="66" charset="77"/>
              </a:rPr>
              <a:t>Reading, </a:t>
            </a:r>
          </a:p>
          <a:p>
            <a:pPr marL="342900" indent="-342900">
              <a:buFont typeface="Arial" panose="020B0604020202020204" pitchFamily="34" charset="0"/>
              <a:buChar char="•"/>
            </a:pPr>
            <a:r>
              <a:rPr lang="en-GB" sz="2800">
                <a:latin typeface="ISHALinkpen+ Join" panose="03050602040000000000" pitchFamily="66" charset="77"/>
                <a:ea typeface="ISHALinkpen+ Join" panose="03050602040000000000" pitchFamily="66" charset="77"/>
              </a:rPr>
              <a:t>EGPS – English Grammar, Punctuation and Spelling,</a:t>
            </a:r>
          </a:p>
          <a:p>
            <a:pPr marL="342900" indent="-342900">
              <a:buFont typeface="Arial" panose="020B0604020202020204" pitchFamily="34" charset="0"/>
              <a:buChar char="•"/>
            </a:pPr>
            <a:r>
              <a:rPr lang="en-GB" sz="2800">
                <a:latin typeface="ISHALinkpen+ Join" panose="03050602040000000000" pitchFamily="66" charset="77"/>
                <a:ea typeface="ISHALinkpen+ Join" panose="03050602040000000000" pitchFamily="66" charset="77"/>
              </a:rPr>
              <a:t>2 maths papers – arithmetic and reasoning..</a:t>
            </a:r>
          </a:p>
        </p:txBody>
      </p:sp>
    </p:spTree>
    <p:extLst>
      <p:ext uri="{BB962C8B-B14F-4D97-AF65-F5344CB8AC3E}">
        <p14:creationId xmlns:p14="http://schemas.microsoft.com/office/powerpoint/2010/main" val="1767750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a:extLst>
            <a:ext uri="{FF2B5EF4-FFF2-40B4-BE49-F238E27FC236}">
              <a16:creationId xmlns:a16="http://schemas.microsoft.com/office/drawing/2014/main" id="{4D80936E-8EF7-238B-EA6D-9D818C02E009}"/>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586AE6A4-800F-56BE-B8EA-8FCF03DB2891}"/>
              </a:ext>
            </a:extLst>
          </p:cNvPr>
          <p:cNvSpPr/>
          <p:nvPr/>
        </p:nvSpPr>
        <p:spPr>
          <a:xfrm>
            <a:off x="10160" y="-89613"/>
            <a:ext cx="12192000" cy="877013"/>
          </a:xfrm>
          <a:prstGeom prst="rect">
            <a:avLst/>
          </a:prstGeom>
          <a:solidFill>
            <a:srgbClr val="6B948C">
              <a:alpha val="80784"/>
            </a:srgbClr>
          </a:solidFill>
        </p:spPr>
        <p:txBody>
          <a:bodyPr/>
          <a:lstStyle/>
          <a:p>
            <a:endParaRPr lang="en-US"/>
          </a:p>
        </p:txBody>
      </p:sp>
      <p:pic>
        <p:nvPicPr>
          <p:cNvPr id="3" name="Picture 3">
            <a:extLst>
              <a:ext uri="{FF2B5EF4-FFF2-40B4-BE49-F238E27FC236}">
                <a16:creationId xmlns:a16="http://schemas.microsoft.com/office/drawing/2014/main" id="{1F17E790-2B55-6574-F591-D73C312AE16A}"/>
              </a:ext>
            </a:extLst>
          </p:cNvPr>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00F21DF-4C85-FA3C-8F22-6DFB4B9FB74F}"/>
              </a:ext>
            </a:extLst>
          </p:cNvPr>
          <p:cNvSpPr txBox="1"/>
          <p:nvPr/>
        </p:nvSpPr>
        <p:spPr>
          <a:xfrm>
            <a:off x="1981200" y="82111"/>
            <a:ext cx="8483600" cy="564322"/>
          </a:xfrm>
          <a:prstGeom prst="rect">
            <a:avLst/>
          </a:prstGeom>
          <a:noFill/>
        </p:spPr>
        <p:txBody>
          <a:bodyPr wrap="square" rtlCol="0">
            <a:spAutoFit/>
          </a:bodyPr>
          <a:lstStyle/>
          <a:p>
            <a:pPr algn="ctr"/>
            <a:r>
              <a:rPr lang="en-US" sz="3067" b="1">
                <a:solidFill>
                  <a:schemeClr val="bg1"/>
                </a:solidFill>
                <a:latin typeface="ISHALinkpen Join" panose="03050602040000000000" pitchFamily="66" charset="0"/>
                <a:ea typeface="ISHALinkpen Join" panose="03050602040000000000" pitchFamily="66" charset="0"/>
                <a:cs typeface="Ebrima" panose="02000000000000000000" pitchFamily="2" charset="0"/>
              </a:rPr>
              <a:t>Reading question examples</a:t>
            </a:r>
            <a:endParaRPr lang="en-GB" sz="3067" b="1">
              <a:solidFill>
                <a:schemeClr val="bg1"/>
              </a:solidFill>
              <a:latin typeface="ISHALinkpen Join" panose="03050602040000000000" pitchFamily="66" charset="0"/>
              <a:ea typeface="ISHALinkpen Join" panose="03050602040000000000" pitchFamily="66" charset="0"/>
              <a:cs typeface="Ebrima" panose="02000000000000000000" pitchFamily="2" charset="0"/>
            </a:endParaRPr>
          </a:p>
        </p:txBody>
      </p:sp>
      <p:pic>
        <p:nvPicPr>
          <p:cNvPr id="5" name="Picture 2">
            <a:extLst>
              <a:ext uri="{FF2B5EF4-FFF2-40B4-BE49-F238E27FC236}">
                <a16:creationId xmlns:a16="http://schemas.microsoft.com/office/drawing/2014/main" id="{CF02C57D-6607-A90C-4935-DD8E9B0A06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58603" y="1127060"/>
            <a:ext cx="6732673" cy="227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07AA8ACD-A64B-E2E5-67B3-05ECE25FE2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791201" y="3591681"/>
            <a:ext cx="5701260"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3680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a:extLst>
            <a:ext uri="{FF2B5EF4-FFF2-40B4-BE49-F238E27FC236}">
              <a16:creationId xmlns:a16="http://schemas.microsoft.com/office/drawing/2014/main" id="{0CD10D75-30EA-59D0-38E1-18C9DDE35C04}"/>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F1569F65-3772-6B03-BE3A-B57A45431951}"/>
              </a:ext>
            </a:extLst>
          </p:cNvPr>
          <p:cNvSpPr/>
          <p:nvPr/>
        </p:nvSpPr>
        <p:spPr>
          <a:xfrm>
            <a:off x="10160" y="-89613"/>
            <a:ext cx="12192000" cy="877013"/>
          </a:xfrm>
          <a:prstGeom prst="rect">
            <a:avLst/>
          </a:prstGeom>
          <a:solidFill>
            <a:srgbClr val="6B948C">
              <a:alpha val="80784"/>
            </a:srgbClr>
          </a:solidFill>
        </p:spPr>
        <p:txBody>
          <a:bodyPr/>
          <a:lstStyle/>
          <a:p>
            <a:endParaRPr lang="en-US"/>
          </a:p>
        </p:txBody>
      </p:sp>
      <p:pic>
        <p:nvPicPr>
          <p:cNvPr id="3" name="Picture 3">
            <a:extLst>
              <a:ext uri="{FF2B5EF4-FFF2-40B4-BE49-F238E27FC236}">
                <a16:creationId xmlns:a16="http://schemas.microsoft.com/office/drawing/2014/main" id="{C8470ADF-C3EB-3C1A-B08E-6DE847078F94}"/>
              </a:ext>
            </a:extLst>
          </p:cNvPr>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99F90964-8A0E-6B54-3DAC-8868C9AB72F6}"/>
              </a:ext>
            </a:extLst>
          </p:cNvPr>
          <p:cNvSpPr txBox="1"/>
          <p:nvPr/>
        </p:nvSpPr>
        <p:spPr>
          <a:xfrm>
            <a:off x="1981200" y="82111"/>
            <a:ext cx="8483600" cy="564322"/>
          </a:xfrm>
          <a:prstGeom prst="rect">
            <a:avLst/>
          </a:prstGeom>
          <a:noFill/>
        </p:spPr>
        <p:txBody>
          <a:bodyPr wrap="square" rtlCol="0">
            <a:spAutoFit/>
          </a:bodyPr>
          <a:lstStyle/>
          <a:p>
            <a:pPr algn="ctr"/>
            <a:r>
              <a:rPr lang="en-US" sz="3067" b="1">
                <a:solidFill>
                  <a:schemeClr val="bg1"/>
                </a:solidFill>
                <a:latin typeface="ISHALinkpen Join" panose="03050602040000000000" pitchFamily="66" charset="0"/>
                <a:ea typeface="ISHALinkpen Join" panose="03050602040000000000" pitchFamily="66" charset="0"/>
                <a:cs typeface="Ebrima" panose="02000000000000000000" pitchFamily="2" charset="0"/>
              </a:rPr>
              <a:t>Reading question examples</a:t>
            </a:r>
            <a:endParaRPr lang="en-GB" sz="3067" b="1">
              <a:solidFill>
                <a:schemeClr val="bg1"/>
              </a:solidFill>
              <a:latin typeface="ISHALinkpen Join" panose="03050602040000000000" pitchFamily="66" charset="0"/>
              <a:ea typeface="ISHALinkpen Join" panose="03050602040000000000" pitchFamily="66" charset="0"/>
              <a:cs typeface="Ebrima" panose="02000000000000000000" pitchFamily="2" charset="0"/>
            </a:endParaRPr>
          </a:p>
        </p:txBody>
      </p:sp>
      <p:pic>
        <p:nvPicPr>
          <p:cNvPr id="6" name="Picture 2">
            <a:extLst>
              <a:ext uri="{FF2B5EF4-FFF2-40B4-BE49-F238E27FC236}">
                <a16:creationId xmlns:a16="http://schemas.microsoft.com/office/drawing/2014/main" id="{99031BBF-BB99-9A3A-6266-0AAC806EC3F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7825" y="1306967"/>
            <a:ext cx="4844788" cy="331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5FE25961-7CC8-04B1-6C2C-36740116403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812694"/>
            <a:ext cx="5391360" cy="13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251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txBody>
          <a:bodyPr/>
          <a:lstStyle/>
          <a:p>
            <a:endParaRPr lang="en-US"/>
          </a:p>
        </p:txBody>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lIns="91440" tIns="45720" rIns="91440" bIns="45720" rtlCol="0" anchor="t">
            <a:spAutoFit/>
          </a:bodyPr>
          <a:lstStyle/>
          <a:p>
            <a:pPr algn="ctr"/>
            <a:r>
              <a:rPr lang="en-US" sz="3050" b="1">
                <a:solidFill>
                  <a:schemeClr val="bg1"/>
                </a:solidFill>
                <a:latin typeface="ISHALinkpen Join"/>
                <a:ea typeface="ISHALinkpen Join" panose="03050602040000000000" pitchFamily="66" charset="0"/>
                <a:cs typeface="Ebrima"/>
              </a:rPr>
              <a:t>EGPS question examples</a:t>
            </a:r>
            <a:endParaRPr lang="en-GB" sz="3050" b="1">
              <a:solidFill>
                <a:schemeClr val="bg1"/>
              </a:solidFill>
              <a:latin typeface="ISHALinkpen Join"/>
              <a:ea typeface="ISHALinkpen Join" panose="03050602040000000000" pitchFamily="66" charset="0"/>
              <a:cs typeface="Ebrima"/>
            </a:endParaRPr>
          </a:p>
        </p:txBody>
      </p:sp>
      <p:pic>
        <p:nvPicPr>
          <p:cNvPr id="9" name="Picture 8" descr="A paper with text on it&#10;&#10;AI-generated content may be incorrect.">
            <a:extLst>
              <a:ext uri="{FF2B5EF4-FFF2-40B4-BE49-F238E27FC236}">
                <a16:creationId xmlns:a16="http://schemas.microsoft.com/office/drawing/2014/main" id="{B3D07694-E228-A91F-D430-5DC6F7576B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7028" y="1158421"/>
            <a:ext cx="3860800" cy="2501900"/>
          </a:xfrm>
          <a:prstGeom prst="rect">
            <a:avLst/>
          </a:prstGeom>
        </p:spPr>
      </p:pic>
      <p:pic>
        <p:nvPicPr>
          <p:cNvPr id="11" name="Picture 10" descr="A close up of a questionnaire&#10;&#10;AI-generated content may be incorrect.">
            <a:extLst>
              <a:ext uri="{FF2B5EF4-FFF2-40B4-BE49-F238E27FC236}">
                <a16:creationId xmlns:a16="http://schemas.microsoft.com/office/drawing/2014/main" id="{94D82113-B2D0-E604-7D25-70A7333ED1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250" y="1158875"/>
            <a:ext cx="4013200" cy="2247900"/>
          </a:xfrm>
          <a:prstGeom prst="rect">
            <a:avLst/>
          </a:prstGeom>
        </p:spPr>
      </p:pic>
      <p:pic>
        <p:nvPicPr>
          <p:cNvPr id="13" name="Picture 12" descr="A diagram of a sentence&#10;&#10;AI-generated content may be incorrect.">
            <a:extLst>
              <a:ext uri="{FF2B5EF4-FFF2-40B4-BE49-F238E27FC236}">
                <a16:creationId xmlns:a16="http://schemas.microsoft.com/office/drawing/2014/main" id="{F482EE20-D0B5-AC8A-BB1A-9B3C430334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2864" y="4261833"/>
            <a:ext cx="3706586" cy="1308100"/>
          </a:xfrm>
          <a:prstGeom prst="rect">
            <a:avLst/>
          </a:prstGeom>
        </p:spPr>
      </p:pic>
      <p:pic>
        <p:nvPicPr>
          <p:cNvPr id="17" name="Picture 16" descr="A black text on a white background&#10;&#10;AI-generated content may be incorrect.">
            <a:extLst>
              <a:ext uri="{FF2B5EF4-FFF2-40B4-BE49-F238E27FC236}">
                <a16:creationId xmlns:a16="http://schemas.microsoft.com/office/drawing/2014/main" id="{75B5CF1B-BB76-C5A2-1952-0D5471D6E7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85428" y="4318000"/>
            <a:ext cx="3962400" cy="1016000"/>
          </a:xfrm>
          <a:prstGeom prst="rect">
            <a:avLst/>
          </a:prstGeom>
        </p:spPr>
      </p:pic>
    </p:spTree>
    <p:extLst>
      <p:ext uri="{BB962C8B-B14F-4D97-AF65-F5344CB8AC3E}">
        <p14:creationId xmlns:p14="http://schemas.microsoft.com/office/powerpoint/2010/main" val="4085140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a:extLst>
            <a:ext uri="{FF2B5EF4-FFF2-40B4-BE49-F238E27FC236}">
              <a16:creationId xmlns:a16="http://schemas.microsoft.com/office/drawing/2014/main" id="{3E35B4FA-B82C-66D5-C069-0F3050DCE35F}"/>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0569F9CF-3C93-00CB-5ADF-626D6F68C674}"/>
              </a:ext>
            </a:extLst>
          </p:cNvPr>
          <p:cNvSpPr/>
          <p:nvPr/>
        </p:nvSpPr>
        <p:spPr>
          <a:xfrm>
            <a:off x="10160" y="-89613"/>
            <a:ext cx="12192000" cy="877013"/>
          </a:xfrm>
          <a:prstGeom prst="rect">
            <a:avLst/>
          </a:prstGeom>
          <a:solidFill>
            <a:srgbClr val="6B948C">
              <a:alpha val="80784"/>
            </a:srgbClr>
          </a:solidFill>
        </p:spPr>
        <p:txBody>
          <a:bodyPr/>
          <a:lstStyle/>
          <a:p>
            <a:endParaRPr lang="en-US"/>
          </a:p>
        </p:txBody>
      </p:sp>
      <p:pic>
        <p:nvPicPr>
          <p:cNvPr id="3" name="Picture 3">
            <a:extLst>
              <a:ext uri="{FF2B5EF4-FFF2-40B4-BE49-F238E27FC236}">
                <a16:creationId xmlns:a16="http://schemas.microsoft.com/office/drawing/2014/main" id="{E1C68106-A62A-BE5F-0D75-C32D238A31A7}"/>
              </a:ext>
            </a:extLst>
          </p:cNvPr>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3CC04594-DED4-6B5A-D11A-EB1B74AC5B9A}"/>
              </a:ext>
            </a:extLst>
          </p:cNvPr>
          <p:cNvSpPr txBox="1"/>
          <p:nvPr/>
        </p:nvSpPr>
        <p:spPr>
          <a:xfrm>
            <a:off x="1981200" y="82111"/>
            <a:ext cx="8483600" cy="564322"/>
          </a:xfrm>
          <a:prstGeom prst="rect">
            <a:avLst/>
          </a:prstGeom>
          <a:noFill/>
        </p:spPr>
        <p:txBody>
          <a:bodyPr wrap="square" lIns="91440" tIns="45720" rIns="91440" bIns="45720" rtlCol="0" anchor="t">
            <a:spAutoFit/>
          </a:bodyPr>
          <a:lstStyle/>
          <a:p>
            <a:pPr algn="ctr"/>
            <a:r>
              <a:rPr lang="en-US" sz="3050" b="1" dirty="0" err="1">
                <a:solidFill>
                  <a:schemeClr val="bg1"/>
                </a:solidFill>
                <a:latin typeface="ISHALinkpen Join"/>
                <a:ea typeface="ISHALinkpen Join" panose="03050602040000000000" pitchFamily="66" charset="0"/>
                <a:cs typeface="Ebrima"/>
              </a:rPr>
              <a:t>Maths</a:t>
            </a:r>
            <a:r>
              <a:rPr lang="en-US" sz="3050" b="1" dirty="0">
                <a:solidFill>
                  <a:schemeClr val="bg1"/>
                </a:solidFill>
                <a:latin typeface="ISHALinkpen Join"/>
                <a:ea typeface="ISHALinkpen Join" panose="03050602040000000000" pitchFamily="66" charset="0"/>
                <a:cs typeface="Ebrima"/>
              </a:rPr>
              <a:t> question examples</a:t>
            </a:r>
            <a:endParaRPr lang="en-US" sz="3050" b="1" dirty="0">
              <a:solidFill>
                <a:schemeClr val="bg1"/>
              </a:solidFill>
              <a:latin typeface="ISHALinkpen Join"/>
              <a:ea typeface="ISHALinkpen Join" panose="03050602040000000000" pitchFamily="66" charset="0"/>
              <a:cs typeface="Ebrima" panose="02000000000000000000" pitchFamily="2" charset="0"/>
            </a:endParaRPr>
          </a:p>
        </p:txBody>
      </p:sp>
      <p:pic>
        <p:nvPicPr>
          <p:cNvPr id="5" name="Picture 11">
            <a:extLst>
              <a:ext uri="{FF2B5EF4-FFF2-40B4-BE49-F238E27FC236}">
                <a16:creationId xmlns:a16="http://schemas.microsoft.com/office/drawing/2014/main" id="{330FBED0-A79D-1BDE-86FE-33047830CA68}"/>
              </a:ext>
            </a:extLst>
          </p:cNvPr>
          <p:cNvPicPr>
            <a:picLocks noChangeAspect="1"/>
          </p:cNvPicPr>
          <p:nvPr/>
        </p:nvPicPr>
        <p:blipFill rotWithShape="1">
          <a:blip r:embed="rId4"/>
          <a:srcRect l="14635" t="5350" r="13436" b="4708"/>
          <a:stretch/>
        </p:blipFill>
        <p:spPr bwMode="auto">
          <a:xfrm>
            <a:off x="407918" y="1301446"/>
            <a:ext cx="3642807" cy="455506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a:extLst>
              <a:ext uri="{FF2B5EF4-FFF2-40B4-BE49-F238E27FC236}">
                <a16:creationId xmlns:a16="http://schemas.microsoft.com/office/drawing/2014/main" id="{FCC0FF2E-3FC3-ABAC-EA39-3688DE97CA5A}"/>
              </a:ext>
            </a:extLst>
          </p:cNvPr>
          <p:cNvPicPr>
            <a:picLocks noChangeAspect="1"/>
          </p:cNvPicPr>
          <p:nvPr/>
        </p:nvPicPr>
        <p:blipFill rotWithShape="1">
          <a:blip r:embed="rId5"/>
          <a:srcRect l="22375" t="6604" r="17854" b="8846"/>
          <a:stretch/>
        </p:blipFill>
        <p:spPr bwMode="auto">
          <a:xfrm>
            <a:off x="4557231" y="1310820"/>
            <a:ext cx="3220118" cy="455506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a:extLst>
              <a:ext uri="{FF2B5EF4-FFF2-40B4-BE49-F238E27FC236}">
                <a16:creationId xmlns:a16="http://schemas.microsoft.com/office/drawing/2014/main" id="{E03EB468-CFB2-61C3-B7ED-B334A12A7CB3}"/>
              </a:ext>
            </a:extLst>
          </p:cNvPr>
          <p:cNvPicPr>
            <a:picLocks noChangeAspect="1"/>
          </p:cNvPicPr>
          <p:nvPr/>
        </p:nvPicPr>
        <p:blipFill>
          <a:blip r:embed="rId6"/>
          <a:srcRect/>
          <a:stretch>
            <a:fillRect/>
          </a:stretch>
        </p:blipFill>
        <p:spPr bwMode="auto">
          <a:xfrm>
            <a:off x="8255420" y="1301445"/>
            <a:ext cx="3528661" cy="388015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2291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13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Vale</dc:creator>
  <cp:revision>7</cp:revision>
  <dcterms:created xsi:type="dcterms:W3CDTF">2023-09-21T08:14:56Z</dcterms:created>
  <dcterms:modified xsi:type="dcterms:W3CDTF">2026-03-05T10:04:34Z</dcterms:modified>
</cp:coreProperties>
</file>