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Lst>
  <p:notesMasterIdLst>
    <p:notesMasterId r:id="rId49"/>
  </p:notesMasterIdLst>
  <p:sldIdLst>
    <p:sldId id="256" r:id="rId5"/>
    <p:sldId id="257" r:id="rId6"/>
    <p:sldId id="312" r:id="rId7"/>
    <p:sldId id="258" r:id="rId8"/>
    <p:sldId id="304" r:id="rId9"/>
    <p:sldId id="259" r:id="rId10"/>
    <p:sldId id="303" r:id="rId11"/>
    <p:sldId id="260" r:id="rId12"/>
    <p:sldId id="261" r:id="rId13"/>
    <p:sldId id="262" r:id="rId14"/>
    <p:sldId id="263" r:id="rId15"/>
    <p:sldId id="270" r:id="rId16"/>
    <p:sldId id="266" r:id="rId17"/>
    <p:sldId id="280" r:id="rId18"/>
    <p:sldId id="267" r:id="rId19"/>
    <p:sldId id="268" r:id="rId20"/>
    <p:sldId id="269" r:id="rId21"/>
    <p:sldId id="308" r:id="rId22"/>
    <p:sldId id="282" r:id="rId23"/>
    <p:sldId id="298" r:id="rId24"/>
    <p:sldId id="306" r:id="rId25"/>
    <p:sldId id="281" r:id="rId26"/>
    <p:sldId id="283" r:id="rId27"/>
    <p:sldId id="309" r:id="rId28"/>
    <p:sldId id="284" r:id="rId29"/>
    <p:sldId id="285" r:id="rId30"/>
    <p:sldId id="286" r:id="rId31"/>
    <p:sldId id="297" r:id="rId32"/>
    <p:sldId id="287" r:id="rId33"/>
    <p:sldId id="288" r:id="rId34"/>
    <p:sldId id="292" r:id="rId35"/>
    <p:sldId id="299" r:id="rId36"/>
    <p:sldId id="289" r:id="rId37"/>
    <p:sldId id="310" r:id="rId38"/>
    <p:sldId id="305" r:id="rId39"/>
    <p:sldId id="307" r:id="rId40"/>
    <p:sldId id="293" r:id="rId41"/>
    <p:sldId id="300" r:id="rId42"/>
    <p:sldId id="294" r:id="rId43"/>
    <p:sldId id="295" r:id="rId44"/>
    <p:sldId id="301" r:id="rId45"/>
    <p:sldId id="311" r:id="rId46"/>
    <p:sldId id="302" r:id="rId47"/>
    <p:sldId id="296" r:id="rId48"/>
  </p:sldIdLst>
  <p:sldSz cx="9144000" cy="6858000" type="screen4x3"/>
  <p:notesSz cx="6797675" cy="9926638"/>
  <p:embeddedFontLst>
    <p:embeddedFont>
      <p:font typeface="ABeeZee" panose="020B0604020202020204" charset="0"/>
      <p:regular r:id="rId50"/>
      <p:italic r:id="rId51"/>
    </p:embeddedFont>
    <p:embeddedFont>
      <p:font typeface="ISHALinkpen Join" panose="03050602040000000000" pitchFamily="66" charset="0"/>
      <p:regular r:id="rId52"/>
    </p:embeddedFont>
    <p:embeddedFont>
      <p:font typeface="ISHALinkpen Join Connect" panose="03050602040000000000" pitchFamily="66" charset="0"/>
      <p:regular r:id="rId53"/>
    </p:embeddedFont>
    <p:embeddedFont>
      <p:font typeface="Montserrat" panose="00000500000000000000" pitchFamily="2" charset="0"/>
      <p:regular r:id="rId54"/>
      <p:bold r:id="rId55"/>
      <p:italic r:id="rId56"/>
      <p:boldItalic r:id="rId5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62" roundtripDataSignature="AMtx7mgov8Ut9KrisuoMZM3TAAgnkDka2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84278AAE-4C71-4238-9B7B-1B1865101DE1}">
  <a:tblStyle styleId="{84278AAE-4C71-4238-9B7B-1B1865101DE1}"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BF5"/>
          </a:solidFill>
        </a:fill>
      </a:tcStyle>
    </a:wholeTbl>
    <a:band1H>
      <a:tcTxStyle/>
      <a:tcStyle>
        <a:tcBdr/>
        <a:fill>
          <a:solidFill>
            <a:srgbClr val="CDD4EA"/>
          </a:solidFill>
        </a:fill>
      </a:tcStyle>
    </a:band1H>
    <a:band2H>
      <a:tcTxStyle/>
      <a:tcStyle>
        <a:tcBdr/>
      </a:tcStyle>
    </a:band2H>
    <a:band1V>
      <a:tcTxStyle/>
      <a:tcStyle>
        <a:tcBdr/>
        <a:fill>
          <a:solidFill>
            <a:srgbClr val="CDD4EA"/>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8" d="100"/>
          <a:sy n="78" d="100"/>
        </p:scale>
        <p:origin x="1594" y="43"/>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font" Target="fonts/font1.fntdata"/><Relationship Id="rId55" Type="http://schemas.openxmlformats.org/officeDocument/2006/relationships/font" Target="fonts/font6.fntdata"/><Relationship Id="rId63"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font" Target="fonts/font4.fntdata"/><Relationship Id="rId66" Type="http://schemas.openxmlformats.org/officeDocument/2006/relationships/tableStyles" Target="tableStyles.xml"/><Relationship Id="rId5" Type="http://schemas.openxmlformats.org/officeDocument/2006/relationships/slide" Target="slides/slid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font" Target="fonts/font7.fntdata"/><Relationship Id="rId64"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font" Target="fonts/font2.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font" Target="fonts/font5.fntdata"/><Relationship Id="rId62" Type="http://customschemas.google.com/relationships/presentationmetadata" Target="metadata"/><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notesMaster" Target="notesMasters/notesMaster1.xml"/><Relationship Id="rId57" Type="http://schemas.openxmlformats.org/officeDocument/2006/relationships/font" Target="fonts/font8.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font" Target="fonts/font3.fntdata"/><Relationship Id="rId65"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45659" cy="496332"/>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Clr>
                <a:schemeClr val="dk1"/>
              </a:buClr>
              <a:buSzPts val="1400"/>
              <a:buFont typeface="Arial"/>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50443" y="0"/>
            <a:ext cx="2945659" cy="496332"/>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Clr>
                <a:schemeClr val="dk1"/>
              </a:buClr>
              <a:buSzPts val="1400"/>
              <a:buFont typeface="Arial"/>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9428583"/>
            <a:ext cx="2945659" cy="496332"/>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Clr>
                <a:schemeClr val="dk1"/>
              </a:buClr>
              <a:buSzPts val="1400"/>
              <a:buFont typeface="Arial"/>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50443" y="9428583"/>
            <a:ext cx="2945659" cy="496332"/>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chemeClr val="dk1"/>
              </a:buClr>
              <a:buSzPts val="1200"/>
              <a:buFont typeface="Arial"/>
              <a:buNone/>
            </a:pPr>
            <a:fld id="{00000000-1234-1234-1234-123412341234}" type="slidenum">
              <a:rPr lang="en-GB"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40:notes"/>
          <p:cNvSpPr txBox="1">
            <a:spLocks noGrp="1"/>
          </p:cNvSpPr>
          <p:nvPr>
            <p:ph type="body" idx="1"/>
          </p:nvPr>
        </p:nvSpPr>
        <p:spPr>
          <a:xfrm>
            <a:off x="679768" y="4715153"/>
            <a:ext cx="5438140" cy="4466987"/>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r>
              <a:rPr lang="en-GB" dirty="0"/>
              <a:t>Welcome CI and over to AH</a:t>
            </a:r>
            <a:endParaRPr dirty="0"/>
          </a:p>
        </p:txBody>
      </p:sp>
      <p:sp>
        <p:nvSpPr>
          <p:cNvPr id="100" name="Google Shape;100;p40: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p11: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8" name="Google Shape;178;p11:notes"/>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dirty="0"/>
              <a:t>AH</a:t>
            </a:r>
            <a:endParaRPr dirty="0"/>
          </a:p>
        </p:txBody>
      </p:sp>
      <p:sp>
        <p:nvSpPr>
          <p:cNvPr id="179" name="Google Shape;179;p11:notes"/>
          <p:cNvSpPr txBox="1">
            <a:spLocks noGrp="1"/>
          </p:cNvSpPr>
          <p:nvPr>
            <p:ph type="sldNum" idx="12"/>
          </p:nvPr>
        </p:nvSpPr>
        <p:spPr>
          <a:xfrm>
            <a:off x="3850443" y="9428583"/>
            <a:ext cx="2945659" cy="496332"/>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800"/>
              <a:buFont typeface="Arial"/>
              <a:buNone/>
            </a:pPr>
            <a:fld id="{00000000-1234-1234-1234-123412341234}" type="slidenum">
              <a:rPr lang="en-GB"/>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p12: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9" name="Google Shape;189;p12:notes"/>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dirty="0"/>
              <a:t>AH</a:t>
            </a:r>
            <a:endParaRPr dirty="0"/>
          </a:p>
        </p:txBody>
      </p:sp>
      <p:sp>
        <p:nvSpPr>
          <p:cNvPr id="190" name="Google Shape;190;p12:notes"/>
          <p:cNvSpPr txBox="1">
            <a:spLocks noGrp="1"/>
          </p:cNvSpPr>
          <p:nvPr>
            <p:ph type="sldNum" idx="12"/>
          </p:nvPr>
        </p:nvSpPr>
        <p:spPr>
          <a:xfrm>
            <a:off x="3850443" y="9428583"/>
            <a:ext cx="2945659" cy="496332"/>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800"/>
              <a:buFont typeface="Arial"/>
              <a:buNone/>
            </a:pPr>
            <a:fld id="{00000000-1234-1234-1234-123412341234}" type="slidenum">
              <a:rPr lang="en-GB"/>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p13: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1" name="Google Shape;281;p13:notes"/>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dirty="0"/>
              <a:t>AH</a:t>
            </a:r>
            <a:endParaRPr dirty="0"/>
          </a:p>
        </p:txBody>
      </p:sp>
      <p:sp>
        <p:nvSpPr>
          <p:cNvPr id="282" name="Google Shape;282;p13:notes"/>
          <p:cNvSpPr txBox="1">
            <a:spLocks noGrp="1"/>
          </p:cNvSpPr>
          <p:nvPr>
            <p:ph type="sldNum" idx="12"/>
          </p:nvPr>
        </p:nvSpPr>
        <p:spPr>
          <a:xfrm>
            <a:off x="3850443" y="9428583"/>
            <a:ext cx="2945659" cy="496332"/>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800"/>
              <a:buFont typeface="Arial"/>
              <a:buNone/>
            </a:pPr>
            <a:fld id="{00000000-1234-1234-1234-123412341234}" type="slidenum">
              <a:rPr lang="en-GB"/>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p14: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8" name="Google Shape;228;p14:notes"/>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dirty="0"/>
              <a:t>AH</a:t>
            </a:r>
            <a:endParaRPr dirty="0"/>
          </a:p>
        </p:txBody>
      </p:sp>
      <p:sp>
        <p:nvSpPr>
          <p:cNvPr id="229" name="Google Shape;229;p14:notes"/>
          <p:cNvSpPr txBox="1">
            <a:spLocks noGrp="1"/>
          </p:cNvSpPr>
          <p:nvPr>
            <p:ph type="sldNum" idx="12"/>
          </p:nvPr>
        </p:nvSpPr>
        <p:spPr>
          <a:xfrm>
            <a:off x="3850443" y="9428583"/>
            <a:ext cx="2945659" cy="496332"/>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800"/>
              <a:buFont typeface="Arial"/>
              <a:buNone/>
            </a:pPr>
            <a:fld id="{00000000-1234-1234-1234-123412341234}" type="slidenum">
              <a:rPr lang="en-GB"/>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p50:notes"/>
          <p:cNvSpPr txBox="1">
            <a:spLocks noGrp="1"/>
          </p:cNvSpPr>
          <p:nvPr>
            <p:ph type="body" idx="1"/>
          </p:nvPr>
        </p:nvSpPr>
        <p:spPr>
          <a:xfrm>
            <a:off x="679768" y="4715153"/>
            <a:ext cx="5438140" cy="4466987"/>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r>
              <a:rPr lang="en-GB" dirty="0"/>
              <a:t>AH</a:t>
            </a:r>
            <a:endParaRPr dirty="0"/>
          </a:p>
        </p:txBody>
      </p:sp>
      <p:sp>
        <p:nvSpPr>
          <p:cNvPr id="408" name="Google Shape;408;p50: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p17:notes"/>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r>
              <a:rPr lang="en-GB" dirty="0"/>
              <a:t>AH</a:t>
            </a:r>
            <a:endParaRPr dirty="0"/>
          </a:p>
        </p:txBody>
      </p:sp>
      <p:sp>
        <p:nvSpPr>
          <p:cNvPr id="250" name="Google Shape;250;p17: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p18:notes"/>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r>
              <a:rPr lang="en-GB" dirty="0"/>
              <a:t>AW</a:t>
            </a:r>
            <a:endParaRPr dirty="0"/>
          </a:p>
        </p:txBody>
      </p:sp>
      <p:sp>
        <p:nvSpPr>
          <p:cNvPr id="259" name="Google Shape;259;p18: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p19: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9" name="Google Shape;269;p19:notes"/>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dirty="0"/>
              <a:t>AW</a:t>
            </a:r>
            <a:endParaRPr dirty="0"/>
          </a:p>
        </p:txBody>
      </p:sp>
      <p:sp>
        <p:nvSpPr>
          <p:cNvPr id="270" name="Google Shape;270;p19:notes"/>
          <p:cNvSpPr txBox="1">
            <a:spLocks noGrp="1"/>
          </p:cNvSpPr>
          <p:nvPr>
            <p:ph type="sldNum" idx="12"/>
          </p:nvPr>
        </p:nvSpPr>
        <p:spPr>
          <a:xfrm>
            <a:off x="3850443" y="9428583"/>
            <a:ext cx="2945659" cy="496332"/>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800"/>
              <a:buFont typeface="Arial"/>
              <a:buNone/>
            </a:pPr>
            <a:fld id="{00000000-1234-1234-1234-123412341234}" type="slidenum">
              <a:rPr lang="en-GB"/>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p19: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9" name="Google Shape;269;p19:notes"/>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dirty="0"/>
              <a:t>AW</a:t>
            </a:r>
            <a:endParaRPr dirty="0"/>
          </a:p>
        </p:txBody>
      </p:sp>
      <p:sp>
        <p:nvSpPr>
          <p:cNvPr id="270" name="Google Shape;270;p19:notes"/>
          <p:cNvSpPr txBox="1">
            <a:spLocks noGrp="1"/>
          </p:cNvSpPr>
          <p:nvPr>
            <p:ph type="sldNum" idx="12"/>
          </p:nvPr>
        </p:nvSpPr>
        <p:spPr>
          <a:xfrm>
            <a:off x="3850443" y="9428583"/>
            <a:ext cx="2945659" cy="496332"/>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800"/>
              <a:buFont typeface="Arial"/>
              <a:buNone/>
            </a:pPr>
            <a:fld id="{00000000-1234-1234-1234-123412341234}" type="slidenum">
              <a:rPr lang="en-GB"/>
              <a:t>18</a:t>
            </a:fld>
            <a:endParaRPr/>
          </a:p>
        </p:txBody>
      </p:sp>
    </p:spTree>
    <p:extLst>
      <p:ext uri="{BB962C8B-B14F-4D97-AF65-F5344CB8AC3E}">
        <p14:creationId xmlns:p14="http://schemas.microsoft.com/office/powerpoint/2010/main" val="22005025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p52:notes"/>
          <p:cNvSpPr txBox="1">
            <a:spLocks noGrp="1"/>
          </p:cNvSpPr>
          <p:nvPr>
            <p:ph type="body" idx="1"/>
          </p:nvPr>
        </p:nvSpPr>
        <p:spPr>
          <a:xfrm>
            <a:off x="679768" y="4715153"/>
            <a:ext cx="5438140" cy="4466987"/>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r>
              <a:rPr lang="en-GB" dirty="0"/>
              <a:t>AH</a:t>
            </a:r>
            <a:endParaRPr dirty="0"/>
          </a:p>
        </p:txBody>
      </p:sp>
      <p:sp>
        <p:nvSpPr>
          <p:cNvPr id="426" name="Google Shape;426;p52: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1:notes"/>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115" name="Google Shape;115;p1: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p16: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3" name="Google Shape;213;p16:notes"/>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dirty="0"/>
              <a:t>AH</a:t>
            </a:r>
            <a:endParaRPr dirty="0"/>
          </a:p>
        </p:txBody>
      </p:sp>
      <p:sp>
        <p:nvSpPr>
          <p:cNvPr id="214" name="Google Shape;214;p16:notes"/>
          <p:cNvSpPr txBox="1">
            <a:spLocks noGrp="1"/>
          </p:cNvSpPr>
          <p:nvPr>
            <p:ph type="sldNum" idx="12"/>
          </p:nvPr>
        </p:nvSpPr>
        <p:spPr>
          <a:xfrm>
            <a:off x="3850443" y="9428583"/>
            <a:ext cx="2945659" cy="496332"/>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800"/>
              <a:buFont typeface="Arial"/>
              <a:buNone/>
            </a:pPr>
            <a:fld id="{00000000-1234-1234-1234-123412341234}" type="slidenum">
              <a:rPr lang="en-GB"/>
              <a:t>20</a:t>
            </a:fld>
            <a:endParaRPr/>
          </a:p>
        </p:txBody>
      </p:sp>
    </p:spTree>
    <p:extLst>
      <p:ext uri="{BB962C8B-B14F-4D97-AF65-F5344CB8AC3E}">
        <p14:creationId xmlns:p14="http://schemas.microsoft.com/office/powerpoint/2010/main" val="38994333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p13: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1" name="Google Shape;281;p13:notes"/>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dirty="0"/>
              <a:t>AH</a:t>
            </a:r>
            <a:endParaRPr dirty="0"/>
          </a:p>
        </p:txBody>
      </p:sp>
      <p:sp>
        <p:nvSpPr>
          <p:cNvPr id="282" name="Google Shape;282;p13:notes"/>
          <p:cNvSpPr txBox="1">
            <a:spLocks noGrp="1"/>
          </p:cNvSpPr>
          <p:nvPr>
            <p:ph type="sldNum" idx="12"/>
          </p:nvPr>
        </p:nvSpPr>
        <p:spPr>
          <a:xfrm>
            <a:off x="3850443" y="9428583"/>
            <a:ext cx="2945659" cy="496332"/>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800"/>
              <a:buFont typeface="Arial"/>
              <a:buNone/>
            </a:pPr>
            <a:fld id="{00000000-1234-1234-1234-123412341234}" type="slidenum">
              <a:rPr lang="en-GB"/>
              <a:t>21</a:t>
            </a:fld>
            <a:endParaRPr/>
          </a:p>
        </p:txBody>
      </p:sp>
    </p:spTree>
    <p:extLst>
      <p:ext uri="{BB962C8B-B14F-4D97-AF65-F5344CB8AC3E}">
        <p14:creationId xmlns:p14="http://schemas.microsoft.com/office/powerpoint/2010/main" val="21206468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p51:notes"/>
          <p:cNvSpPr txBox="1">
            <a:spLocks noGrp="1"/>
          </p:cNvSpPr>
          <p:nvPr>
            <p:ph type="body" idx="1"/>
          </p:nvPr>
        </p:nvSpPr>
        <p:spPr>
          <a:xfrm>
            <a:off x="679768" y="4715153"/>
            <a:ext cx="5438140" cy="4466987"/>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r>
              <a:rPr lang="en-GB" dirty="0"/>
              <a:t>AH</a:t>
            </a:r>
            <a:endParaRPr dirty="0"/>
          </a:p>
        </p:txBody>
      </p:sp>
      <p:sp>
        <p:nvSpPr>
          <p:cNvPr id="417" name="Google Shape;417;p51: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Google Shape;433;p53:notes"/>
          <p:cNvSpPr txBox="1">
            <a:spLocks noGrp="1"/>
          </p:cNvSpPr>
          <p:nvPr>
            <p:ph type="body" idx="1"/>
          </p:nvPr>
        </p:nvSpPr>
        <p:spPr>
          <a:xfrm>
            <a:off x="679768" y="4715153"/>
            <a:ext cx="5438140" cy="4466987"/>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r>
              <a:rPr lang="en-GB" dirty="0"/>
              <a:t>AH</a:t>
            </a:r>
            <a:endParaRPr dirty="0"/>
          </a:p>
        </p:txBody>
      </p:sp>
      <p:sp>
        <p:nvSpPr>
          <p:cNvPr id="434" name="Google Shape;434;p53: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Google Shape;433;p53:notes"/>
          <p:cNvSpPr txBox="1">
            <a:spLocks noGrp="1"/>
          </p:cNvSpPr>
          <p:nvPr>
            <p:ph type="body" idx="1"/>
          </p:nvPr>
        </p:nvSpPr>
        <p:spPr>
          <a:xfrm>
            <a:off x="679768" y="4715153"/>
            <a:ext cx="5438140" cy="4466987"/>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r>
              <a:rPr lang="en-GB" dirty="0"/>
              <a:t>AH</a:t>
            </a:r>
            <a:endParaRPr dirty="0"/>
          </a:p>
        </p:txBody>
      </p:sp>
      <p:sp>
        <p:nvSpPr>
          <p:cNvPr id="434" name="Google Shape;434;p53: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008053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Google Shape;441;p20: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2" name="Google Shape;442;p20:notes"/>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dirty="0"/>
              <a:t>CI</a:t>
            </a:r>
            <a:endParaRPr dirty="0"/>
          </a:p>
        </p:txBody>
      </p:sp>
      <p:sp>
        <p:nvSpPr>
          <p:cNvPr id="443" name="Google Shape;443;p20:notes"/>
          <p:cNvSpPr txBox="1">
            <a:spLocks noGrp="1"/>
          </p:cNvSpPr>
          <p:nvPr>
            <p:ph type="sldNum" idx="12"/>
          </p:nvPr>
        </p:nvSpPr>
        <p:spPr>
          <a:xfrm>
            <a:off x="3850443" y="9428583"/>
            <a:ext cx="2945659" cy="496332"/>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800"/>
              <a:buFont typeface="Arial"/>
              <a:buNone/>
            </a:pPr>
            <a:fld id="{00000000-1234-1234-1234-123412341234}" type="slidenum">
              <a:rPr lang="en-GB"/>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g24e8b89538e_1_30: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2" name="Google Shape;452;g24e8b89538e_1_30:notes"/>
          <p:cNvSpPr txBox="1">
            <a:spLocks noGrp="1"/>
          </p:cNvSpPr>
          <p:nvPr>
            <p:ph type="body" idx="1"/>
          </p:nvPr>
        </p:nvSpPr>
        <p:spPr>
          <a:xfrm>
            <a:off x="679768" y="4715153"/>
            <a:ext cx="5438100" cy="44670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r>
              <a:rPr lang="en-GB" dirty="0"/>
              <a:t>CI</a:t>
            </a:r>
            <a:endParaRPr dirty="0"/>
          </a:p>
        </p:txBody>
      </p:sp>
      <p:sp>
        <p:nvSpPr>
          <p:cNvPr id="453" name="Google Shape;453;g24e8b89538e_1_30:notes"/>
          <p:cNvSpPr txBox="1">
            <a:spLocks noGrp="1"/>
          </p:cNvSpPr>
          <p:nvPr>
            <p:ph type="sldNum" idx="12"/>
          </p:nvPr>
        </p:nvSpPr>
        <p:spPr>
          <a:xfrm>
            <a:off x="3850443" y="9428583"/>
            <a:ext cx="2945700" cy="496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Arial"/>
              <a:buNone/>
            </a:pPr>
            <a:fld id="{00000000-1234-1234-1234-123412341234}" type="slidenum">
              <a:rPr lang="en-GB"/>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Google Shape;460;p54:notes"/>
          <p:cNvSpPr txBox="1">
            <a:spLocks noGrp="1"/>
          </p:cNvSpPr>
          <p:nvPr>
            <p:ph type="body" idx="1"/>
          </p:nvPr>
        </p:nvSpPr>
        <p:spPr>
          <a:xfrm>
            <a:off x="679768" y="4715153"/>
            <a:ext cx="5438140" cy="4466987"/>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r>
              <a:rPr lang="en-GB" dirty="0"/>
              <a:t>AW</a:t>
            </a:r>
            <a:endParaRPr dirty="0"/>
          </a:p>
        </p:txBody>
      </p:sp>
      <p:sp>
        <p:nvSpPr>
          <p:cNvPr id="461" name="Google Shape;461;p54: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Google Shape;460;p54:notes"/>
          <p:cNvSpPr txBox="1">
            <a:spLocks noGrp="1"/>
          </p:cNvSpPr>
          <p:nvPr>
            <p:ph type="body" idx="1"/>
          </p:nvPr>
        </p:nvSpPr>
        <p:spPr>
          <a:xfrm>
            <a:off x="679768" y="4715153"/>
            <a:ext cx="5438140" cy="4466987"/>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r>
              <a:rPr lang="en-GB" dirty="0"/>
              <a:t>AH</a:t>
            </a:r>
            <a:endParaRPr dirty="0"/>
          </a:p>
        </p:txBody>
      </p:sp>
      <p:sp>
        <p:nvSpPr>
          <p:cNvPr id="461" name="Google Shape;461;p54: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8208007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
        <p:cNvGrpSpPr/>
        <p:nvPr/>
      </p:nvGrpSpPr>
      <p:grpSpPr>
        <a:xfrm>
          <a:off x="0" y="0"/>
          <a:ext cx="0" cy="0"/>
          <a:chOff x="0" y="0"/>
          <a:chExt cx="0" cy="0"/>
        </a:xfrm>
      </p:grpSpPr>
      <p:sp>
        <p:nvSpPr>
          <p:cNvPr id="474" name="Google Shape;474;p21: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5" name="Google Shape;475;p21:notes"/>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dirty="0"/>
              <a:t>AH</a:t>
            </a:r>
            <a:endParaRPr dirty="0"/>
          </a:p>
        </p:txBody>
      </p:sp>
      <p:sp>
        <p:nvSpPr>
          <p:cNvPr id="476" name="Google Shape;476;p21:notes"/>
          <p:cNvSpPr txBox="1">
            <a:spLocks noGrp="1"/>
          </p:cNvSpPr>
          <p:nvPr>
            <p:ph type="sldNum" idx="12"/>
          </p:nvPr>
        </p:nvSpPr>
        <p:spPr>
          <a:xfrm>
            <a:off x="3850443" y="9428583"/>
            <a:ext cx="2945659" cy="496332"/>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800"/>
              <a:buFont typeface="Arial"/>
              <a:buNone/>
            </a:pPr>
            <a:fld id="{00000000-1234-1234-1234-123412341234}" type="slidenum">
              <a:rPr lang="en-GB"/>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1:notes"/>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115" name="Google Shape;115;p1: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66398750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p22: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5" name="Google Shape;485;p22:notes"/>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dirty="0"/>
              <a:t>CI </a:t>
            </a:r>
            <a:endParaRPr dirty="0"/>
          </a:p>
        </p:txBody>
      </p:sp>
      <p:sp>
        <p:nvSpPr>
          <p:cNvPr id="486" name="Google Shape;486;p22:notes"/>
          <p:cNvSpPr txBox="1">
            <a:spLocks noGrp="1"/>
          </p:cNvSpPr>
          <p:nvPr>
            <p:ph type="sldNum" idx="12"/>
          </p:nvPr>
        </p:nvSpPr>
        <p:spPr>
          <a:xfrm>
            <a:off x="3850443" y="9428583"/>
            <a:ext cx="2945659" cy="496332"/>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800"/>
              <a:buFont typeface="Arial"/>
              <a:buNone/>
            </a:pPr>
            <a:fld id="{00000000-1234-1234-1234-123412341234}" type="slidenum">
              <a:rPr lang="en-GB"/>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5"/>
        <p:cNvGrpSpPr/>
        <p:nvPr/>
      </p:nvGrpSpPr>
      <p:grpSpPr>
        <a:xfrm>
          <a:off x="0" y="0"/>
          <a:ext cx="0" cy="0"/>
          <a:chOff x="0" y="0"/>
          <a:chExt cx="0" cy="0"/>
        </a:xfrm>
      </p:grpSpPr>
      <p:sp>
        <p:nvSpPr>
          <p:cNvPr id="526" name="Google Shape;526;p26:notes"/>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r>
              <a:rPr lang="en-GB" dirty="0"/>
              <a:t>AH</a:t>
            </a:r>
            <a:endParaRPr dirty="0"/>
          </a:p>
        </p:txBody>
      </p:sp>
      <p:sp>
        <p:nvSpPr>
          <p:cNvPr id="527" name="Google Shape;527;p26: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5"/>
        <p:cNvGrpSpPr/>
        <p:nvPr/>
      </p:nvGrpSpPr>
      <p:grpSpPr>
        <a:xfrm>
          <a:off x="0" y="0"/>
          <a:ext cx="0" cy="0"/>
          <a:chOff x="0" y="0"/>
          <a:chExt cx="0" cy="0"/>
        </a:xfrm>
      </p:grpSpPr>
      <p:sp>
        <p:nvSpPr>
          <p:cNvPr id="526" name="Google Shape;526;p26:notes"/>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r>
              <a:rPr lang="en-GB" dirty="0"/>
              <a:t>AH</a:t>
            </a:r>
            <a:endParaRPr dirty="0"/>
          </a:p>
        </p:txBody>
      </p:sp>
      <p:sp>
        <p:nvSpPr>
          <p:cNvPr id="527" name="Google Shape;527;p26: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56220658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Google Shape;495;p23:notes"/>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r>
              <a:rPr lang="en-GB" dirty="0"/>
              <a:t>AH</a:t>
            </a:r>
            <a:endParaRPr dirty="0"/>
          </a:p>
        </p:txBody>
      </p:sp>
      <p:sp>
        <p:nvSpPr>
          <p:cNvPr id="496" name="Google Shape;496;p23: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Google Shape;495;p23:notes"/>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r>
              <a:rPr lang="en-GB" dirty="0"/>
              <a:t>AH – This is a change to what has previously </a:t>
            </a:r>
            <a:r>
              <a:rPr lang="en-GB"/>
              <a:t>been said. </a:t>
            </a:r>
            <a:endParaRPr dirty="0"/>
          </a:p>
        </p:txBody>
      </p:sp>
      <p:sp>
        <p:nvSpPr>
          <p:cNvPr id="496" name="Google Shape;496;p23: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05362338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Google Shape;495;p23:notes"/>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r>
              <a:rPr lang="en-GB" dirty="0"/>
              <a:t>AH</a:t>
            </a:r>
            <a:endParaRPr dirty="0"/>
          </a:p>
        </p:txBody>
      </p:sp>
      <p:sp>
        <p:nvSpPr>
          <p:cNvPr id="496" name="Google Shape;496;p23: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91078736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Google Shape;495;p23:notes"/>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p>
            <a:r>
              <a:rPr lang="en-GB" dirty="0"/>
              <a:t>Ideally your child</a:t>
            </a:r>
            <a:r>
              <a:rPr lang="en-GB" baseline="0" dirty="0"/>
              <a:t> should have a coat with a hood so they can hang it on their peg easily.  </a:t>
            </a:r>
          </a:p>
          <a:p>
            <a:r>
              <a:rPr lang="en-GB" baseline="0" dirty="0"/>
              <a:t>Quick coat trick – place on floor hood to feet and put hands in holes then flick over head.  Help your child practice putting their own jumper/cardigan on and being able to correct the sleeves if they turn inside out</a:t>
            </a:r>
          </a:p>
          <a:p>
            <a:r>
              <a:rPr lang="en-GB" b="1" baseline="0" dirty="0"/>
              <a:t>Nose wiping </a:t>
            </a:r>
            <a:r>
              <a:rPr lang="en-GB" baseline="0" dirty="0"/>
              <a:t>- It’s a good idea to let your child look in a mirror to wipe their own nose so that if I direct them to wipe their nose they know how to do it independently</a:t>
            </a:r>
          </a:p>
          <a:p>
            <a:r>
              <a:rPr lang="en-GB" b="1" baseline="0" dirty="0"/>
              <a:t>Lunchtimes </a:t>
            </a:r>
            <a:r>
              <a:rPr lang="en-GB" baseline="0" dirty="0"/>
              <a:t>- Help your child to be confident at lunchtimes by letting them use a knife and fork at home to eat their meals.  Help them learn how to hold food with the fork and cut the food with their knife</a:t>
            </a:r>
          </a:p>
          <a:p>
            <a:r>
              <a:rPr lang="en-GB" b="1" baseline="0" dirty="0"/>
              <a:t>Names</a:t>
            </a:r>
            <a:r>
              <a:rPr lang="en-GB" baseline="0" dirty="0"/>
              <a:t> – It is really helpful for your child if they can recognise their name so they can find their peg as well as find their name card to practice writing their name.  Please be aware that if you are helping your child write their name that they only use a capital letter at the beginning of their name.</a:t>
            </a:r>
          </a:p>
          <a:p>
            <a:r>
              <a:rPr lang="en-GB" b="1" baseline="0" dirty="0"/>
              <a:t>Toileting</a:t>
            </a:r>
            <a:r>
              <a:rPr lang="en-GB" baseline="0" dirty="0"/>
              <a:t> – children need to be able to use a toilet independently.  This includes flushing the toilet and wiping themselves.  Please talk to them to explain that if they have an accident they need to me so I can help them.  (</a:t>
            </a:r>
            <a:r>
              <a:rPr lang="en-GB" baseline="0" dirty="0" err="1"/>
              <a:t>youtube</a:t>
            </a:r>
            <a:r>
              <a:rPr lang="en-GB" baseline="0" dirty="0"/>
              <a:t> balloon bottom wiping)</a:t>
            </a:r>
          </a:p>
          <a:p>
            <a:r>
              <a:rPr lang="en-GB" b="1" baseline="0" dirty="0"/>
              <a:t>Handwashing</a:t>
            </a:r>
            <a:r>
              <a:rPr lang="en-GB" baseline="0" dirty="0"/>
              <a:t> is important for every </a:t>
            </a:r>
            <a:r>
              <a:rPr lang="en-GB" baseline="0" dirty="0" err="1"/>
              <a:t>childs</a:t>
            </a:r>
            <a:r>
              <a:rPr lang="en-GB" baseline="0" dirty="0"/>
              <a:t> health within the classroom so please help them by practicing and understanding how to use soap, rinse their hands correctly and dry their hands properly.</a:t>
            </a:r>
          </a:p>
          <a:p>
            <a:pPr marL="0" lvl="0" indent="0" algn="l" rtl="0">
              <a:lnSpc>
                <a:spcPct val="100000"/>
              </a:lnSpc>
              <a:spcBef>
                <a:spcPts val="360"/>
              </a:spcBef>
              <a:spcAft>
                <a:spcPts val="0"/>
              </a:spcAft>
              <a:buSzPts val="1400"/>
              <a:buNone/>
            </a:pPr>
            <a:endParaRPr dirty="0"/>
          </a:p>
        </p:txBody>
      </p:sp>
      <p:sp>
        <p:nvSpPr>
          <p:cNvPr id="496" name="Google Shape;496;p23: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90942915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7"/>
        <p:cNvGrpSpPr/>
        <p:nvPr/>
      </p:nvGrpSpPr>
      <p:grpSpPr>
        <a:xfrm>
          <a:off x="0" y="0"/>
          <a:ext cx="0" cy="0"/>
          <a:chOff x="0" y="0"/>
          <a:chExt cx="0" cy="0"/>
        </a:xfrm>
      </p:grpSpPr>
      <p:sp>
        <p:nvSpPr>
          <p:cNvPr id="538" name="Google Shape;538;g24e8b89538e_1_9: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9" name="Google Shape;539;g24e8b89538e_1_9:notes"/>
          <p:cNvSpPr txBox="1">
            <a:spLocks noGrp="1"/>
          </p:cNvSpPr>
          <p:nvPr>
            <p:ph type="body" idx="1"/>
          </p:nvPr>
        </p:nvSpPr>
        <p:spPr>
          <a:xfrm>
            <a:off x="679768" y="4715153"/>
            <a:ext cx="5438100" cy="44670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r>
              <a:rPr lang="en-GB" dirty="0"/>
              <a:t>CI</a:t>
            </a:r>
            <a:endParaRPr dirty="0"/>
          </a:p>
        </p:txBody>
      </p:sp>
      <p:sp>
        <p:nvSpPr>
          <p:cNvPr id="540" name="Google Shape;540;g24e8b89538e_1_9:notes"/>
          <p:cNvSpPr txBox="1">
            <a:spLocks noGrp="1"/>
          </p:cNvSpPr>
          <p:nvPr>
            <p:ph type="sldNum" idx="12"/>
          </p:nvPr>
        </p:nvSpPr>
        <p:spPr>
          <a:xfrm>
            <a:off x="3850443" y="9428583"/>
            <a:ext cx="2945700" cy="496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Arial"/>
              <a:buNone/>
            </a:pPr>
            <a:fld id="{00000000-1234-1234-1234-123412341234}" type="slidenum">
              <a:rPr lang="en-GB"/>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7"/>
        <p:cNvGrpSpPr/>
        <p:nvPr/>
      </p:nvGrpSpPr>
      <p:grpSpPr>
        <a:xfrm>
          <a:off x="0" y="0"/>
          <a:ext cx="0" cy="0"/>
          <a:chOff x="0" y="0"/>
          <a:chExt cx="0" cy="0"/>
        </a:xfrm>
      </p:grpSpPr>
      <p:sp>
        <p:nvSpPr>
          <p:cNvPr id="538" name="Google Shape;538;g24e8b89538e_1_9: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9" name="Google Shape;539;g24e8b89538e_1_9:notes"/>
          <p:cNvSpPr txBox="1">
            <a:spLocks noGrp="1"/>
          </p:cNvSpPr>
          <p:nvPr>
            <p:ph type="body" idx="1"/>
          </p:nvPr>
        </p:nvSpPr>
        <p:spPr>
          <a:xfrm>
            <a:off x="679768" y="4715153"/>
            <a:ext cx="5438100" cy="44670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r>
              <a:rPr lang="en-GB" dirty="0"/>
              <a:t>CI</a:t>
            </a:r>
            <a:endParaRPr dirty="0"/>
          </a:p>
        </p:txBody>
      </p:sp>
      <p:sp>
        <p:nvSpPr>
          <p:cNvPr id="540" name="Google Shape;540;g24e8b89538e_1_9:notes"/>
          <p:cNvSpPr txBox="1">
            <a:spLocks noGrp="1"/>
          </p:cNvSpPr>
          <p:nvPr>
            <p:ph type="sldNum" idx="12"/>
          </p:nvPr>
        </p:nvSpPr>
        <p:spPr>
          <a:xfrm>
            <a:off x="3850443" y="9428583"/>
            <a:ext cx="2945700" cy="496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Arial"/>
              <a:buNone/>
            </a:pPr>
            <a:fld id="{00000000-1234-1234-1234-123412341234}" type="slidenum">
              <a:rPr lang="en-GB"/>
              <a:t>38</a:t>
            </a:fld>
            <a:endParaRPr/>
          </a:p>
        </p:txBody>
      </p:sp>
    </p:spTree>
    <p:extLst>
      <p:ext uri="{BB962C8B-B14F-4D97-AF65-F5344CB8AC3E}">
        <p14:creationId xmlns:p14="http://schemas.microsoft.com/office/powerpoint/2010/main" val="126943685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5"/>
        <p:cNvGrpSpPr/>
        <p:nvPr/>
      </p:nvGrpSpPr>
      <p:grpSpPr>
        <a:xfrm>
          <a:off x="0" y="0"/>
          <a:ext cx="0" cy="0"/>
          <a:chOff x="0" y="0"/>
          <a:chExt cx="0" cy="0"/>
        </a:xfrm>
      </p:grpSpPr>
      <p:sp>
        <p:nvSpPr>
          <p:cNvPr id="546" name="Google Shape;546;p7:notes"/>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r>
              <a:rPr lang="en-GB" dirty="0"/>
              <a:t>CI</a:t>
            </a:r>
            <a:endParaRPr dirty="0"/>
          </a:p>
        </p:txBody>
      </p:sp>
      <p:sp>
        <p:nvSpPr>
          <p:cNvPr id="547" name="Google Shape;547;p7: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5:notes"/>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r>
              <a:rPr lang="en-GB" dirty="0"/>
              <a:t>CI </a:t>
            </a:r>
            <a:endParaRPr dirty="0"/>
          </a:p>
        </p:txBody>
      </p:sp>
      <p:sp>
        <p:nvSpPr>
          <p:cNvPr id="130" name="Google Shape;130;p5: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Google Shape;556;g24e8b89538e_1_2: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7" name="Google Shape;557;g24e8b89538e_1_2:notes"/>
          <p:cNvSpPr txBox="1">
            <a:spLocks noGrp="1"/>
          </p:cNvSpPr>
          <p:nvPr>
            <p:ph type="body" idx="1"/>
          </p:nvPr>
        </p:nvSpPr>
        <p:spPr>
          <a:xfrm>
            <a:off x="679768" y="4715153"/>
            <a:ext cx="5438100" cy="44670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r>
              <a:rPr lang="en-GB" dirty="0"/>
              <a:t>CI</a:t>
            </a:r>
            <a:endParaRPr dirty="0"/>
          </a:p>
        </p:txBody>
      </p:sp>
      <p:sp>
        <p:nvSpPr>
          <p:cNvPr id="558" name="Google Shape;558;g24e8b89538e_1_2:notes"/>
          <p:cNvSpPr txBox="1">
            <a:spLocks noGrp="1"/>
          </p:cNvSpPr>
          <p:nvPr>
            <p:ph type="sldNum" idx="12"/>
          </p:nvPr>
        </p:nvSpPr>
        <p:spPr>
          <a:xfrm>
            <a:off x="3850443" y="9428583"/>
            <a:ext cx="2945700" cy="496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Arial"/>
              <a:buNone/>
            </a:pPr>
            <a:fld id="{00000000-1234-1234-1234-123412341234}" type="slidenum">
              <a:rPr lang="en-GB"/>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Google Shape;556;g24e8b89538e_1_2: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7" name="Google Shape;557;g24e8b89538e_1_2:notes"/>
          <p:cNvSpPr txBox="1">
            <a:spLocks noGrp="1"/>
          </p:cNvSpPr>
          <p:nvPr>
            <p:ph type="body" idx="1"/>
          </p:nvPr>
        </p:nvSpPr>
        <p:spPr>
          <a:xfrm>
            <a:off x="679768" y="4715153"/>
            <a:ext cx="5438100" cy="44670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r>
              <a:rPr lang="en-GB" dirty="0"/>
              <a:t>CI</a:t>
            </a:r>
            <a:endParaRPr dirty="0"/>
          </a:p>
        </p:txBody>
      </p:sp>
      <p:sp>
        <p:nvSpPr>
          <p:cNvPr id="558" name="Google Shape;558;g24e8b89538e_1_2:notes"/>
          <p:cNvSpPr txBox="1">
            <a:spLocks noGrp="1"/>
          </p:cNvSpPr>
          <p:nvPr>
            <p:ph type="sldNum" idx="12"/>
          </p:nvPr>
        </p:nvSpPr>
        <p:spPr>
          <a:xfrm>
            <a:off x="3850443" y="9428583"/>
            <a:ext cx="2945700" cy="496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Arial"/>
              <a:buNone/>
            </a:pPr>
            <a:fld id="{00000000-1234-1234-1234-123412341234}" type="slidenum">
              <a:rPr lang="en-GB"/>
              <a:t>41</a:t>
            </a:fld>
            <a:endParaRPr/>
          </a:p>
        </p:txBody>
      </p:sp>
    </p:spTree>
    <p:extLst>
      <p:ext uri="{BB962C8B-B14F-4D97-AF65-F5344CB8AC3E}">
        <p14:creationId xmlns:p14="http://schemas.microsoft.com/office/powerpoint/2010/main" val="326395123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Google Shape;556;g24e8b89538e_1_2: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7" name="Google Shape;557;g24e8b89538e_1_2:notes"/>
          <p:cNvSpPr txBox="1">
            <a:spLocks noGrp="1"/>
          </p:cNvSpPr>
          <p:nvPr>
            <p:ph type="body" idx="1"/>
          </p:nvPr>
        </p:nvSpPr>
        <p:spPr>
          <a:xfrm>
            <a:off x="679768" y="4715153"/>
            <a:ext cx="5438100" cy="44670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r>
              <a:rPr lang="en-GB" dirty="0"/>
              <a:t>CI</a:t>
            </a:r>
            <a:endParaRPr dirty="0"/>
          </a:p>
        </p:txBody>
      </p:sp>
      <p:sp>
        <p:nvSpPr>
          <p:cNvPr id="558" name="Google Shape;558;g24e8b89538e_1_2:notes"/>
          <p:cNvSpPr txBox="1">
            <a:spLocks noGrp="1"/>
          </p:cNvSpPr>
          <p:nvPr>
            <p:ph type="sldNum" idx="12"/>
          </p:nvPr>
        </p:nvSpPr>
        <p:spPr>
          <a:xfrm>
            <a:off x="3850443" y="9428583"/>
            <a:ext cx="2945700" cy="496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Arial"/>
              <a:buNone/>
            </a:pPr>
            <a:fld id="{00000000-1234-1234-1234-123412341234}" type="slidenum">
              <a:rPr lang="en-GB"/>
              <a:t>42</a:t>
            </a:fld>
            <a:endParaRPr/>
          </a:p>
        </p:txBody>
      </p:sp>
    </p:spTree>
    <p:extLst>
      <p:ext uri="{BB962C8B-B14F-4D97-AF65-F5344CB8AC3E}">
        <p14:creationId xmlns:p14="http://schemas.microsoft.com/office/powerpoint/2010/main" val="371282589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Google Shape;556;g24e8b89538e_1_2: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7" name="Google Shape;557;g24e8b89538e_1_2:notes"/>
          <p:cNvSpPr txBox="1">
            <a:spLocks noGrp="1"/>
          </p:cNvSpPr>
          <p:nvPr>
            <p:ph type="body" idx="1"/>
          </p:nvPr>
        </p:nvSpPr>
        <p:spPr>
          <a:xfrm>
            <a:off x="679768" y="4715153"/>
            <a:ext cx="5438100" cy="44670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r>
              <a:rPr lang="en-GB" dirty="0"/>
              <a:t>ALL</a:t>
            </a:r>
            <a:endParaRPr dirty="0"/>
          </a:p>
        </p:txBody>
      </p:sp>
      <p:sp>
        <p:nvSpPr>
          <p:cNvPr id="558" name="Google Shape;558;g24e8b89538e_1_2:notes"/>
          <p:cNvSpPr txBox="1">
            <a:spLocks noGrp="1"/>
          </p:cNvSpPr>
          <p:nvPr>
            <p:ph type="sldNum" idx="12"/>
          </p:nvPr>
        </p:nvSpPr>
        <p:spPr>
          <a:xfrm>
            <a:off x="3850443" y="9428583"/>
            <a:ext cx="2945700" cy="496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Arial"/>
              <a:buNone/>
            </a:pPr>
            <a:fld id="{00000000-1234-1234-1234-123412341234}" type="slidenum">
              <a:rPr lang="en-GB"/>
              <a:t>43</a:t>
            </a:fld>
            <a:endParaRPr/>
          </a:p>
        </p:txBody>
      </p:sp>
    </p:spTree>
    <p:extLst>
      <p:ext uri="{BB962C8B-B14F-4D97-AF65-F5344CB8AC3E}">
        <p14:creationId xmlns:p14="http://schemas.microsoft.com/office/powerpoint/2010/main" val="409337974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4"/>
        <p:cNvGrpSpPr/>
        <p:nvPr/>
      </p:nvGrpSpPr>
      <p:grpSpPr>
        <a:xfrm>
          <a:off x="0" y="0"/>
          <a:ext cx="0" cy="0"/>
          <a:chOff x="0" y="0"/>
          <a:chExt cx="0" cy="0"/>
        </a:xfrm>
      </p:grpSpPr>
      <p:sp>
        <p:nvSpPr>
          <p:cNvPr id="565" name="Google Shape;565;p27: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6" name="Google Shape;566;p27:notes"/>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67" name="Google Shape;567;p27:notes"/>
          <p:cNvSpPr txBox="1">
            <a:spLocks noGrp="1"/>
          </p:cNvSpPr>
          <p:nvPr>
            <p:ph type="sldNum" idx="12"/>
          </p:nvPr>
        </p:nvSpPr>
        <p:spPr>
          <a:xfrm>
            <a:off x="3850443" y="9428583"/>
            <a:ext cx="2945659" cy="496332"/>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800"/>
              <a:buFont typeface="Arial"/>
              <a:buNone/>
            </a:pPr>
            <a:fld id="{00000000-1234-1234-1234-123412341234}" type="slidenum">
              <a:rPr lang="en-GB"/>
              <a:t>44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5:notes"/>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r>
              <a:rPr lang="en-GB" dirty="0"/>
              <a:t>CI </a:t>
            </a:r>
            <a:endParaRPr dirty="0"/>
          </a:p>
        </p:txBody>
      </p:sp>
      <p:sp>
        <p:nvSpPr>
          <p:cNvPr id="130" name="Google Shape;130;p5: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5345552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4:notes"/>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r>
              <a:rPr lang="en-GB" dirty="0"/>
              <a:t>CI </a:t>
            </a:r>
            <a:endParaRPr dirty="0"/>
          </a:p>
        </p:txBody>
      </p:sp>
      <p:sp>
        <p:nvSpPr>
          <p:cNvPr id="141" name="Google Shape;141;p4: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4:notes"/>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r>
              <a:rPr lang="en-GB" dirty="0"/>
              <a:t>CI </a:t>
            </a:r>
            <a:endParaRPr dirty="0"/>
          </a:p>
        </p:txBody>
      </p:sp>
      <p:sp>
        <p:nvSpPr>
          <p:cNvPr id="141" name="Google Shape;141;p4: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70924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p6: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6" name="Google Shape;156;p6:notes"/>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dirty="0"/>
              <a:t>CI </a:t>
            </a:r>
            <a:endParaRPr dirty="0"/>
          </a:p>
        </p:txBody>
      </p:sp>
      <p:sp>
        <p:nvSpPr>
          <p:cNvPr id="157" name="Google Shape;157;p6:notes"/>
          <p:cNvSpPr txBox="1">
            <a:spLocks noGrp="1"/>
          </p:cNvSpPr>
          <p:nvPr>
            <p:ph type="sldNum" idx="12"/>
          </p:nvPr>
        </p:nvSpPr>
        <p:spPr>
          <a:xfrm>
            <a:off x="3850443" y="9428583"/>
            <a:ext cx="2945659" cy="496332"/>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800"/>
              <a:buFont typeface="Arial"/>
              <a:buNone/>
            </a:pPr>
            <a:fld id="{00000000-1234-1234-1234-123412341234}" type="slidenum">
              <a:rPr lang="en-GB"/>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10: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p10:notes"/>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dirty="0"/>
              <a:t>CI </a:t>
            </a:r>
            <a:endParaRPr dirty="0"/>
          </a:p>
        </p:txBody>
      </p:sp>
      <p:sp>
        <p:nvSpPr>
          <p:cNvPr id="166" name="Google Shape;166;p10:notes"/>
          <p:cNvSpPr txBox="1">
            <a:spLocks noGrp="1"/>
          </p:cNvSpPr>
          <p:nvPr>
            <p:ph type="sldNum" idx="12"/>
          </p:nvPr>
        </p:nvSpPr>
        <p:spPr>
          <a:xfrm>
            <a:off x="3850443" y="9428583"/>
            <a:ext cx="2945659" cy="496332"/>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800"/>
              <a:buFont typeface="Arial"/>
              <a:buNone/>
            </a:pPr>
            <a:fld id="{00000000-1234-1234-1234-123412341234}" type="slidenum">
              <a:rPr lang="en-GB"/>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
        <p:cNvGrpSpPr/>
        <p:nvPr/>
      </p:nvGrpSpPr>
      <p:grpSpPr>
        <a:xfrm>
          <a:off x="0" y="0"/>
          <a:ext cx="0" cy="0"/>
          <a:chOff x="0" y="0"/>
          <a:chExt cx="0" cy="0"/>
        </a:xfrm>
      </p:grpSpPr>
      <p:sp>
        <p:nvSpPr>
          <p:cNvPr id="16" name="Google Shape;16;p56"/>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56"/>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56"/>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Clr>
                <a:srgbClr val="888888"/>
              </a:buClr>
              <a:buSzPts val="900"/>
              <a:buFont typeface="Calibri"/>
              <a:buNone/>
              <a:defRPr/>
            </a:lvl1pPr>
            <a:lvl2pPr marL="0" lvl="1" indent="0" algn="r">
              <a:spcBef>
                <a:spcPts val="0"/>
              </a:spcBef>
              <a:spcAft>
                <a:spcPts val="0"/>
              </a:spcAft>
              <a:buClr>
                <a:srgbClr val="888888"/>
              </a:buClr>
              <a:buSzPts val="900"/>
              <a:buFont typeface="Calibri"/>
              <a:buNone/>
              <a:defRPr/>
            </a:lvl2pPr>
            <a:lvl3pPr marL="0" lvl="2" indent="0" algn="r">
              <a:spcBef>
                <a:spcPts val="0"/>
              </a:spcBef>
              <a:spcAft>
                <a:spcPts val="0"/>
              </a:spcAft>
              <a:buClr>
                <a:srgbClr val="888888"/>
              </a:buClr>
              <a:buSzPts val="900"/>
              <a:buFont typeface="Calibri"/>
              <a:buNone/>
              <a:defRPr/>
            </a:lvl3pPr>
            <a:lvl4pPr marL="0" lvl="3" indent="0" algn="r">
              <a:spcBef>
                <a:spcPts val="0"/>
              </a:spcBef>
              <a:spcAft>
                <a:spcPts val="0"/>
              </a:spcAft>
              <a:buClr>
                <a:srgbClr val="888888"/>
              </a:buClr>
              <a:buSzPts val="900"/>
              <a:buFont typeface="Calibri"/>
              <a:buNone/>
              <a:defRPr/>
            </a:lvl4pPr>
            <a:lvl5pPr marL="0" lvl="4" indent="0" algn="r">
              <a:spcBef>
                <a:spcPts val="0"/>
              </a:spcBef>
              <a:spcAft>
                <a:spcPts val="0"/>
              </a:spcAft>
              <a:buClr>
                <a:srgbClr val="888888"/>
              </a:buClr>
              <a:buSzPts val="900"/>
              <a:buFont typeface="Calibri"/>
              <a:buNone/>
              <a:defRPr/>
            </a:lvl5pPr>
            <a:lvl6pPr marL="0" lvl="5" indent="0" algn="r">
              <a:spcBef>
                <a:spcPts val="0"/>
              </a:spcBef>
              <a:spcAft>
                <a:spcPts val="0"/>
              </a:spcAft>
              <a:buClr>
                <a:srgbClr val="888888"/>
              </a:buClr>
              <a:buSzPts val="900"/>
              <a:buFont typeface="Calibri"/>
              <a:buNone/>
              <a:defRPr/>
            </a:lvl6pPr>
            <a:lvl7pPr marL="0" lvl="6" indent="0" algn="r">
              <a:spcBef>
                <a:spcPts val="0"/>
              </a:spcBef>
              <a:spcAft>
                <a:spcPts val="0"/>
              </a:spcAft>
              <a:buClr>
                <a:srgbClr val="888888"/>
              </a:buClr>
              <a:buSzPts val="900"/>
              <a:buFont typeface="Calibri"/>
              <a:buNone/>
              <a:defRPr/>
            </a:lvl7pPr>
            <a:lvl8pPr marL="0" lvl="7" indent="0" algn="r">
              <a:spcBef>
                <a:spcPts val="0"/>
              </a:spcBef>
              <a:spcAft>
                <a:spcPts val="0"/>
              </a:spcAft>
              <a:buClr>
                <a:srgbClr val="888888"/>
              </a:buClr>
              <a:buSzPts val="900"/>
              <a:buFont typeface="Calibri"/>
              <a:buNone/>
              <a:defRPr/>
            </a:lvl8pPr>
            <a:lvl9pPr marL="0" lvl="8" indent="0" algn="r">
              <a:spcBef>
                <a:spcPts val="0"/>
              </a:spcBef>
              <a:spcAft>
                <a:spcPts val="0"/>
              </a:spcAft>
              <a:buClr>
                <a:srgbClr val="888888"/>
              </a:buClr>
              <a:buSzPts val="900"/>
              <a:buFont typeface="Calibri"/>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72"/>
        <p:cNvGrpSpPr/>
        <p:nvPr/>
      </p:nvGrpSpPr>
      <p:grpSpPr>
        <a:xfrm>
          <a:off x="0" y="0"/>
          <a:ext cx="0" cy="0"/>
          <a:chOff x="0" y="0"/>
          <a:chExt cx="0" cy="0"/>
        </a:xfrm>
      </p:grpSpPr>
      <p:sp>
        <p:nvSpPr>
          <p:cNvPr id="73" name="Google Shape;73;p65"/>
          <p:cNvSpPr txBox="1">
            <a:spLocks noGrp="1"/>
          </p:cNvSpPr>
          <p:nvPr>
            <p:ph type="title"/>
          </p:nvPr>
        </p:nvSpPr>
        <p:spPr>
          <a:xfrm>
            <a:off x="629841" y="457200"/>
            <a:ext cx="2949178"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65"/>
          <p:cNvSpPr txBox="1">
            <a:spLocks noGrp="1"/>
          </p:cNvSpPr>
          <p:nvPr>
            <p:ph type="body" idx="1"/>
          </p:nvPr>
        </p:nvSpPr>
        <p:spPr>
          <a:xfrm>
            <a:off x="3887391" y="987426"/>
            <a:ext cx="4629150" cy="4873625"/>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750"/>
              </a:spcBef>
              <a:spcAft>
                <a:spcPts val="0"/>
              </a:spcAft>
              <a:buClr>
                <a:schemeClr val="dk1"/>
              </a:buClr>
              <a:buSzPts val="2400"/>
              <a:buChar char="•"/>
              <a:defRPr sz="2400"/>
            </a:lvl1pPr>
            <a:lvl2pPr marL="914400" lvl="1" indent="-361950" algn="l">
              <a:lnSpc>
                <a:spcPct val="90000"/>
              </a:lnSpc>
              <a:spcBef>
                <a:spcPts val="375"/>
              </a:spcBef>
              <a:spcAft>
                <a:spcPts val="0"/>
              </a:spcAft>
              <a:buClr>
                <a:schemeClr val="dk1"/>
              </a:buClr>
              <a:buSzPts val="2100"/>
              <a:buChar char="•"/>
              <a:defRPr sz="2100"/>
            </a:lvl2pPr>
            <a:lvl3pPr marL="1371600" lvl="2" indent="-342900" algn="l">
              <a:lnSpc>
                <a:spcPct val="90000"/>
              </a:lnSpc>
              <a:spcBef>
                <a:spcPts val="375"/>
              </a:spcBef>
              <a:spcAft>
                <a:spcPts val="0"/>
              </a:spcAft>
              <a:buClr>
                <a:schemeClr val="dk1"/>
              </a:buClr>
              <a:buSzPts val="1800"/>
              <a:buChar char="•"/>
              <a:defRPr sz="1800"/>
            </a:lvl3pPr>
            <a:lvl4pPr marL="1828800" lvl="3" indent="-323850" algn="l">
              <a:lnSpc>
                <a:spcPct val="90000"/>
              </a:lnSpc>
              <a:spcBef>
                <a:spcPts val="375"/>
              </a:spcBef>
              <a:spcAft>
                <a:spcPts val="0"/>
              </a:spcAft>
              <a:buClr>
                <a:schemeClr val="dk1"/>
              </a:buClr>
              <a:buSzPts val="1500"/>
              <a:buChar char="•"/>
              <a:defRPr sz="1500"/>
            </a:lvl4pPr>
            <a:lvl5pPr marL="2286000" lvl="4" indent="-323850" algn="l">
              <a:lnSpc>
                <a:spcPct val="90000"/>
              </a:lnSpc>
              <a:spcBef>
                <a:spcPts val="375"/>
              </a:spcBef>
              <a:spcAft>
                <a:spcPts val="0"/>
              </a:spcAft>
              <a:buClr>
                <a:schemeClr val="dk1"/>
              </a:buClr>
              <a:buSzPts val="1500"/>
              <a:buChar char="•"/>
              <a:defRPr sz="1500"/>
            </a:lvl5pPr>
            <a:lvl6pPr marL="2743200" lvl="5" indent="-323850" algn="l">
              <a:lnSpc>
                <a:spcPct val="90000"/>
              </a:lnSpc>
              <a:spcBef>
                <a:spcPts val="375"/>
              </a:spcBef>
              <a:spcAft>
                <a:spcPts val="0"/>
              </a:spcAft>
              <a:buClr>
                <a:schemeClr val="dk1"/>
              </a:buClr>
              <a:buSzPts val="1500"/>
              <a:buChar char="•"/>
              <a:defRPr sz="1500"/>
            </a:lvl6pPr>
            <a:lvl7pPr marL="3200400" lvl="6" indent="-323850" algn="l">
              <a:lnSpc>
                <a:spcPct val="90000"/>
              </a:lnSpc>
              <a:spcBef>
                <a:spcPts val="375"/>
              </a:spcBef>
              <a:spcAft>
                <a:spcPts val="0"/>
              </a:spcAft>
              <a:buClr>
                <a:schemeClr val="dk1"/>
              </a:buClr>
              <a:buSzPts val="1500"/>
              <a:buChar char="•"/>
              <a:defRPr sz="1500"/>
            </a:lvl7pPr>
            <a:lvl8pPr marL="3657600" lvl="7" indent="-323850" algn="l">
              <a:lnSpc>
                <a:spcPct val="90000"/>
              </a:lnSpc>
              <a:spcBef>
                <a:spcPts val="375"/>
              </a:spcBef>
              <a:spcAft>
                <a:spcPts val="0"/>
              </a:spcAft>
              <a:buClr>
                <a:schemeClr val="dk1"/>
              </a:buClr>
              <a:buSzPts val="1500"/>
              <a:buChar char="•"/>
              <a:defRPr sz="1500"/>
            </a:lvl8pPr>
            <a:lvl9pPr marL="4114800" lvl="8" indent="-323850" algn="l">
              <a:lnSpc>
                <a:spcPct val="90000"/>
              </a:lnSpc>
              <a:spcBef>
                <a:spcPts val="375"/>
              </a:spcBef>
              <a:spcAft>
                <a:spcPts val="0"/>
              </a:spcAft>
              <a:buClr>
                <a:schemeClr val="dk1"/>
              </a:buClr>
              <a:buSzPts val="1500"/>
              <a:buChar char="•"/>
              <a:defRPr sz="1500"/>
            </a:lvl9pPr>
          </a:lstStyle>
          <a:p>
            <a:endParaRPr/>
          </a:p>
        </p:txBody>
      </p:sp>
      <p:sp>
        <p:nvSpPr>
          <p:cNvPr id="75" name="Google Shape;75;p65"/>
          <p:cNvSpPr txBox="1">
            <a:spLocks noGrp="1"/>
          </p:cNvSpPr>
          <p:nvPr>
            <p:ph type="body" idx="2"/>
          </p:nvPr>
        </p:nvSpPr>
        <p:spPr>
          <a:xfrm>
            <a:off x="629841" y="2057400"/>
            <a:ext cx="2949178"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chemeClr val="dk1"/>
              </a:buClr>
              <a:buSzPts val="1200"/>
              <a:buNone/>
              <a:defRPr sz="1200"/>
            </a:lvl1pPr>
            <a:lvl2pPr marL="914400" lvl="1" indent="-228600" algn="l">
              <a:lnSpc>
                <a:spcPct val="90000"/>
              </a:lnSpc>
              <a:spcBef>
                <a:spcPts val="375"/>
              </a:spcBef>
              <a:spcAft>
                <a:spcPts val="0"/>
              </a:spcAft>
              <a:buClr>
                <a:schemeClr val="dk1"/>
              </a:buClr>
              <a:buSzPts val="1050"/>
              <a:buNone/>
              <a:defRPr sz="1050"/>
            </a:lvl2pPr>
            <a:lvl3pPr marL="1371600" lvl="2" indent="-228600" algn="l">
              <a:lnSpc>
                <a:spcPct val="90000"/>
              </a:lnSpc>
              <a:spcBef>
                <a:spcPts val="375"/>
              </a:spcBef>
              <a:spcAft>
                <a:spcPts val="0"/>
              </a:spcAft>
              <a:buClr>
                <a:schemeClr val="dk1"/>
              </a:buClr>
              <a:buSzPts val="900"/>
              <a:buNone/>
              <a:defRPr sz="900"/>
            </a:lvl3pPr>
            <a:lvl4pPr marL="1828800" lvl="3" indent="-228600" algn="l">
              <a:lnSpc>
                <a:spcPct val="90000"/>
              </a:lnSpc>
              <a:spcBef>
                <a:spcPts val="375"/>
              </a:spcBef>
              <a:spcAft>
                <a:spcPts val="0"/>
              </a:spcAft>
              <a:buClr>
                <a:schemeClr val="dk1"/>
              </a:buClr>
              <a:buSzPts val="750"/>
              <a:buNone/>
              <a:defRPr sz="750"/>
            </a:lvl4pPr>
            <a:lvl5pPr marL="2286000" lvl="4" indent="-228600" algn="l">
              <a:lnSpc>
                <a:spcPct val="90000"/>
              </a:lnSpc>
              <a:spcBef>
                <a:spcPts val="375"/>
              </a:spcBef>
              <a:spcAft>
                <a:spcPts val="0"/>
              </a:spcAft>
              <a:buClr>
                <a:schemeClr val="dk1"/>
              </a:buClr>
              <a:buSzPts val="750"/>
              <a:buNone/>
              <a:defRPr sz="750"/>
            </a:lvl5pPr>
            <a:lvl6pPr marL="2743200" lvl="5" indent="-228600" algn="l">
              <a:lnSpc>
                <a:spcPct val="90000"/>
              </a:lnSpc>
              <a:spcBef>
                <a:spcPts val="375"/>
              </a:spcBef>
              <a:spcAft>
                <a:spcPts val="0"/>
              </a:spcAft>
              <a:buClr>
                <a:schemeClr val="dk1"/>
              </a:buClr>
              <a:buSzPts val="750"/>
              <a:buNone/>
              <a:defRPr sz="750"/>
            </a:lvl6pPr>
            <a:lvl7pPr marL="3200400" lvl="6" indent="-228600" algn="l">
              <a:lnSpc>
                <a:spcPct val="90000"/>
              </a:lnSpc>
              <a:spcBef>
                <a:spcPts val="375"/>
              </a:spcBef>
              <a:spcAft>
                <a:spcPts val="0"/>
              </a:spcAft>
              <a:buClr>
                <a:schemeClr val="dk1"/>
              </a:buClr>
              <a:buSzPts val="750"/>
              <a:buNone/>
              <a:defRPr sz="750"/>
            </a:lvl7pPr>
            <a:lvl8pPr marL="3657600" lvl="7" indent="-228600" algn="l">
              <a:lnSpc>
                <a:spcPct val="90000"/>
              </a:lnSpc>
              <a:spcBef>
                <a:spcPts val="375"/>
              </a:spcBef>
              <a:spcAft>
                <a:spcPts val="0"/>
              </a:spcAft>
              <a:buClr>
                <a:schemeClr val="dk1"/>
              </a:buClr>
              <a:buSzPts val="750"/>
              <a:buNone/>
              <a:defRPr sz="750"/>
            </a:lvl8pPr>
            <a:lvl9pPr marL="4114800" lvl="8" indent="-228600" algn="l">
              <a:lnSpc>
                <a:spcPct val="90000"/>
              </a:lnSpc>
              <a:spcBef>
                <a:spcPts val="375"/>
              </a:spcBef>
              <a:spcAft>
                <a:spcPts val="0"/>
              </a:spcAft>
              <a:buClr>
                <a:schemeClr val="dk1"/>
              </a:buClr>
              <a:buSzPts val="750"/>
              <a:buNone/>
              <a:defRPr sz="750"/>
            </a:lvl9pPr>
          </a:lstStyle>
          <a:p>
            <a:endParaRPr/>
          </a:p>
        </p:txBody>
      </p:sp>
      <p:sp>
        <p:nvSpPr>
          <p:cNvPr id="76" name="Google Shape;76;p65"/>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65"/>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65"/>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Clr>
                <a:srgbClr val="888888"/>
              </a:buClr>
              <a:buSzPts val="900"/>
              <a:buFont typeface="Calibri"/>
              <a:buNone/>
              <a:defRPr/>
            </a:lvl1pPr>
            <a:lvl2pPr marL="0" lvl="1" indent="0" algn="r">
              <a:spcBef>
                <a:spcPts val="0"/>
              </a:spcBef>
              <a:spcAft>
                <a:spcPts val="0"/>
              </a:spcAft>
              <a:buClr>
                <a:srgbClr val="888888"/>
              </a:buClr>
              <a:buSzPts val="900"/>
              <a:buFont typeface="Calibri"/>
              <a:buNone/>
              <a:defRPr/>
            </a:lvl2pPr>
            <a:lvl3pPr marL="0" lvl="2" indent="0" algn="r">
              <a:spcBef>
                <a:spcPts val="0"/>
              </a:spcBef>
              <a:spcAft>
                <a:spcPts val="0"/>
              </a:spcAft>
              <a:buClr>
                <a:srgbClr val="888888"/>
              </a:buClr>
              <a:buSzPts val="900"/>
              <a:buFont typeface="Calibri"/>
              <a:buNone/>
              <a:defRPr/>
            </a:lvl3pPr>
            <a:lvl4pPr marL="0" lvl="3" indent="0" algn="r">
              <a:spcBef>
                <a:spcPts val="0"/>
              </a:spcBef>
              <a:spcAft>
                <a:spcPts val="0"/>
              </a:spcAft>
              <a:buClr>
                <a:srgbClr val="888888"/>
              </a:buClr>
              <a:buSzPts val="900"/>
              <a:buFont typeface="Calibri"/>
              <a:buNone/>
              <a:defRPr/>
            </a:lvl4pPr>
            <a:lvl5pPr marL="0" lvl="4" indent="0" algn="r">
              <a:spcBef>
                <a:spcPts val="0"/>
              </a:spcBef>
              <a:spcAft>
                <a:spcPts val="0"/>
              </a:spcAft>
              <a:buClr>
                <a:srgbClr val="888888"/>
              </a:buClr>
              <a:buSzPts val="900"/>
              <a:buFont typeface="Calibri"/>
              <a:buNone/>
              <a:defRPr/>
            </a:lvl5pPr>
            <a:lvl6pPr marL="0" lvl="5" indent="0" algn="r">
              <a:spcBef>
                <a:spcPts val="0"/>
              </a:spcBef>
              <a:spcAft>
                <a:spcPts val="0"/>
              </a:spcAft>
              <a:buClr>
                <a:srgbClr val="888888"/>
              </a:buClr>
              <a:buSzPts val="900"/>
              <a:buFont typeface="Calibri"/>
              <a:buNone/>
              <a:defRPr/>
            </a:lvl6pPr>
            <a:lvl7pPr marL="0" lvl="6" indent="0" algn="r">
              <a:spcBef>
                <a:spcPts val="0"/>
              </a:spcBef>
              <a:spcAft>
                <a:spcPts val="0"/>
              </a:spcAft>
              <a:buClr>
                <a:srgbClr val="888888"/>
              </a:buClr>
              <a:buSzPts val="900"/>
              <a:buFont typeface="Calibri"/>
              <a:buNone/>
              <a:defRPr/>
            </a:lvl7pPr>
            <a:lvl8pPr marL="0" lvl="7" indent="0" algn="r">
              <a:spcBef>
                <a:spcPts val="0"/>
              </a:spcBef>
              <a:spcAft>
                <a:spcPts val="0"/>
              </a:spcAft>
              <a:buClr>
                <a:srgbClr val="888888"/>
              </a:buClr>
              <a:buSzPts val="900"/>
              <a:buFont typeface="Calibri"/>
              <a:buNone/>
              <a:defRPr/>
            </a:lvl8pPr>
            <a:lvl9pPr marL="0" lvl="8" indent="0" algn="r">
              <a:spcBef>
                <a:spcPts val="0"/>
              </a:spcBef>
              <a:spcAft>
                <a:spcPts val="0"/>
              </a:spcAft>
              <a:buClr>
                <a:srgbClr val="888888"/>
              </a:buClr>
              <a:buSzPts val="900"/>
              <a:buFont typeface="Calibri"/>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79"/>
        <p:cNvGrpSpPr/>
        <p:nvPr/>
      </p:nvGrpSpPr>
      <p:grpSpPr>
        <a:xfrm>
          <a:off x="0" y="0"/>
          <a:ext cx="0" cy="0"/>
          <a:chOff x="0" y="0"/>
          <a:chExt cx="0" cy="0"/>
        </a:xfrm>
      </p:grpSpPr>
      <p:sp>
        <p:nvSpPr>
          <p:cNvPr id="80" name="Google Shape;80;p66"/>
          <p:cNvSpPr txBox="1">
            <a:spLocks noGrp="1"/>
          </p:cNvSpPr>
          <p:nvPr>
            <p:ph type="title"/>
          </p:nvPr>
        </p:nvSpPr>
        <p:spPr>
          <a:xfrm>
            <a:off x="629841" y="457200"/>
            <a:ext cx="2949178"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1" name="Google Shape;81;p66"/>
          <p:cNvSpPr>
            <a:spLocks noGrp="1"/>
          </p:cNvSpPr>
          <p:nvPr>
            <p:ph type="pic" idx="2"/>
          </p:nvPr>
        </p:nvSpPr>
        <p:spPr>
          <a:xfrm>
            <a:off x="3887391" y="987426"/>
            <a:ext cx="4629150" cy="4873625"/>
          </a:xfrm>
          <a:prstGeom prst="rect">
            <a:avLst/>
          </a:prstGeom>
          <a:noFill/>
          <a:ln>
            <a:noFill/>
          </a:ln>
        </p:spPr>
      </p:sp>
      <p:sp>
        <p:nvSpPr>
          <p:cNvPr id="82" name="Google Shape;82;p66"/>
          <p:cNvSpPr txBox="1">
            <a:spLocks noGrp="1"/>
          </p:cNvSpPr>
          <p:nvPr>
            <p:ph type="body" idx="1"/>
          </p:nvPr>
        </p:nvSpPr>
        <p:spPr>
          <a:xfrm>
            <a:off x="629841" y="2057400"/>
            <a:ext cx="2949178"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chemeClr val="dk1"/>
              </a:buClr>
              <a:buSzPts val="1200"/>
              <a:buNone/>
              <a:defRPr sz="1200"/>
            </a:lvl1pPr>
            <a:lvl2pPr marL="914400" lvl="1" indent="-228600" algn="l">
              <a:lnSpc>
                <a:spcPct val="90000"/>
              </a:lnSpc>
              <a:spcBef>
                <a:spcPts val="375"/>
              </a:spcBef>
              <a:spcAft>
                <a:spcPts val="0"/>
              </a:spcAft>
              <a:buClr>
                <a:schemeClr val="dk1"/>
              </a:buClr>
              <a:buSzPts val="1050"/>
              <a:buNone/>
              <a:defRPr sz="1050"/>
            </a:lvl2pPr>
            <a:lvl3pPr marL="1371600" lvl="2" indent="-228600" algn="l">
              <a:lnSpc>
                <a:spcPct val="90000"/>
              </a:lnSpc>
              <a:spcBef>
                <a:spcPts val="375"/>
              </a:spcBef>
              <a:spcAft>
                <a:spcPts val="0"/>
              </a:spcAft>
              <a:buClr>
                <a:schemeClr val="dk1"/>
              </a:buClr>
              <a:buSzPts val="900"/>
              <a:buNone/>
              <a:defRPr sz="900"/>
            </a:lvl3pPr>
            <a:lvl4pPr marL="1828800" lvl="3" indent="-228600" algn="l">
              <a:lnSpc>
                <a:spcPct val="90000"/>
              </a:lnSpc>
              <a:spcBef>
                <a:spcPts val="375"/>
              </a:spcBef>
              <a:spcAft>
                <a:spcPts val="0"/>
              </a:spcAft>
              <a:buClr>
                <a:schemeClr val="dk1"/>
              </a:buClr>
              <a:buSzPts val="750"/>
              <a:buNone/>
              <a:defRPr sz="750"/>
            </a:lvl4pPr>
            <a:lvl5pPr marL="2286000" lvl="4" indent="-228600" algn="l">
              <a:lnSpc>
                <a:spcPct val="90000"/>
              </a:lnSpc>
              <a:spcBef>
                <a:spcPts val="375"/>
              </a:spcBef>
              <a:spcAft>
                <a:spcPts val="0"/>
              </a:spcAft>
              <a:buClr>
                <a:schemeClr val="dk1"/>
              </a:buClr>
              <a:buSzPts val="750"/>
              <a:buNone/>
              <a:defRPr sz="750"/>
            </a:lvl5pPr>
            <a:lvl6pPr marL="2743200" lvl="5" indent="-228600" algn="l">
              <a:lnSpc>
                <a:spcPct val="90000"/>
              </a:lnSpc>
              <a:spcBef>
                <a:spcPts val="375"/>
              </a:spcBef>
              <a:spcAft>
                <a:spcPts val="0"/>
              </a:spcAft>
              <a:buClr>
                <a:schemeClr val="dk1"/>
              </a:buClr>
              <a:buSzPts val="750"/>
              <a:buNone/>
              <a:defRPr sz="750"/>
            </a:lvl6pPr>
            <a:lvl7pPr marL="3200400" lvl="6" indent="-228600" algn="l">
              <a:lnSpc>
                <a:spcPct val="90000"/>
              </a:lnSpc>
              <a:spcBef>
                <a:spcPts val="375"/>
              </a:spcBef>
              <a:spcAft>
                <a:spcPts val="0"/>
              </a:spcAft>
              <a:buClr>
                <a:schemeClr val="dk1"/>
              </a:buClr>
              <a:buSzPts val="750"/>
              <a:buNone/>
              <a:defRPr sz="750"/>
            </a:lvl7pPr>
            <a:lvl8pPr marL="3657600" lvl="7" indent="-228600" algn="l">
              <a:lnSpc>
                <a:spcPct val="90000"/>
              </a:lnSpc>
              <a:spcBef>
                <a:spcPts val="375"/>
              </a:spcBef>
              <a:spcAft>
                <a:spcPts val="0"/>
              </a:spcAft>
              <a:buClr>
                <a:schemeClr val="dk1"/>
              </a:buClr>
              <a:buSzPts val="750"/>
              <a:buNone/>
              <a:defRPr sz="750"/>
            </a:lvl8pPr>
            <a:lvl9pPr marL="4114800" lvl="8" indent="-228600" algn="l">
              <a:lnSpc>
                <a:spcPct val="90000"/>
              </a:lnSpc>
              <a:spcBef>
                <a:spcPts val="375"/>
              </a:spcBef>
              <a:spcAft>
                <a:spcPts val="0"/>
              </a:spcAft>
              <a:buClr>
                <a:schemeClr val="dk1"/>
              </a:buClr>
              <a:buSzPts val="750"/>
              <a:buNone/>
              <a:defRPr sz="750"/>
            </a:lvl9pPr>
          </a:lstStyle>
          <a:p>
            <a:endParaRPr/>
          </a:p>
        </p:txBody>
      </p:sp>
      <p:sp>
        <p:nvSpPr>
          <p:cNvPr id="83" name="Google Shape;83;p66"/>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4" name="Google Shape;84;p66"/>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 name="Google Shape;85;p66"/>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Clr>
                <a:srgbClr val="888888"/>
              </a:buClr>
              <a:buSzPts val="900"/>
              <a:buFont typeface="Calibri"/>
              <a:buNone/>
              <a:defRPr/>
            </a:lvl1pPr>
            <a:lvl2pPr marL="0" lvl="1" indent="0" algn="r">
              <a:spcBef>
                <a:spcPts val="0"/>
              </a:spcBef>
              <a:spcAft>
                <a:spcPts val="0"/>
              </a:spcAft>
              <a:buClr>
                <a:srgbClr val="888888"/>
              </a:buClr>
              <a:buSzPts val="900"/>
              <a:buFont typeface="Calibri"/>
              <a:buNone/>
              <a:defRPr/>
            </a:lvl2pPr>
            <a:lvl3pPr marL="0" lvl="2" indent="0" algn="r">
              <a:spcBef>
                <a:spcPts val="0"/>
              </a:spcBef>
              <a:spcAft>
                <a:spcPts val="0"/>
              </a:spcAft>
              <a:buClr>
                <a:srgbClr val="888888"/>
              </a:buClr>
              <a:buSzPts val="900"/>
              <a:buFont typeface="Calibri"/>
              <a:buNone/>
              <a:defRPr/>
            </a:lvl3pPr>
            <a:lvl4pPr marL="0" lvl="3" indent="0" algn="r">
              <a:spcBef>
                <a:spcPts val="0"/>
              </a:spcBef>
              <a:spcAft>
                <a:spcPts val="0"/>
              </a:spcAft>
              <a:buClr>
                <a:srgbClr val="888888"/>
              </a:buClr>
              <a:buSzPts val="900"/>
              <a:buFont typeface="Calibri"/>
              <a:buNone/>
              <a:defRPr/>
            </a:lvl4pPr>
            <a:lvl5pPr marL="0" lvl="4" indent="0" algn="r">
              <a:spcBef>
                <a:spcPts val="0"/>
              </a:spcBef>
              <a:spcAft>
                <a:spcPts val="0"/>
              </a:spcAft>
              <a:buClr>
                <a:srgbClr val="888888"/>
              </a:buClr>
              <a:buSzPts val="900"/>
              <a:buFont typeface="Calibri"/>
              <a:buNone/>
              <a:defRPr/>
            </a:lvl5pPr>
            <a:lvl6pPr marL="0" lvl="5" indent="0" algn="r">
              <a:spcBef>
                <a:spcPts val="0"/>
              </a:spcBef>
              <a:spcAft>
                <a:spcPts val="0"/>
              </a:spcAft>
              <a:buClr>
                <a:srgbClr val="888888"/>
              </a:buClr>
              <a:buSzPts val="900"/>
              <a:buFont typeface="Calibri"/>
              <a:buNone/>
              <a:defRPr/>
            </a:lvl6pPr>
            <a:lvl7pPr marL="0" lvl="6" indent="0" algn="r">
              <a:spcBef>
                <a:spcPts val="0"/>
              </a:spcBef>
              <a:spcAft>
                <a:spcPts val="0"/>
              </a:spcAft>
              <a:buClr>
                <a:srgbClr val="888888"/>
              </a:buClr>
              <a:buSzPts val="900"/>
              <a:buFont typeface="Calibri"/>
              <a:buNone/>
              <a:defRPr/>
            </a:lvl7pPr>
            <a:lvl8pPr marL="0" lvl="7" indent="0" algn="r">
              <a:spcBef>
                <a:spcPts val="0"/>
              </a:spcBef>
              <a:spcAft>
                <a:spcPts val="0"/>
              </a:spcAft>
              <a:buClr>
                <a:srgbClr val="888888"/>
              </a:buClr>
              <a:buSzPts val="900"/>
              <a:buFont typeface="Calibri"/>
              <a:buNone/>
              <a:defRPr/>
            </a:lvl8pPr>
            <a:lvl9pPr marL="0" lvl="8" indent="0" algn="r">
              <a:spcBef>
                <a:spcPts val="0"/>
              </a:spcBef>
              <a:spcAft>
                <a:spcPts val="0"/>
              </a:spcAft>
              <a:buClr>
                <a:srgbClr val="888888"/>
              </a:buClr>
              <a:buSzPts val="900"/>
              <a:buFont typeface="Calibri"/>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86"/>
        <p:cNvGrpSpPr/>
        <p:nvPr/>
      </p:nvGrpSpPr>
      <p:grpSpPr>
        <a:xfrm>
          <a:off x="0" y="0"/>
          <a:ext cx="0" cy="0"/>
          <a:chOff x="0" y="0"/>
          <a:chExt cx="0" cy="0"/>
        </a:xfrm>
      </p:grpSpPr>
      <p:sp>
        <p:nvSpPr>
          <p:cNvPr id="87" name="Google Shape;87;p67"/>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8" name="Google Shape;88;p67"/>
          <p:cNvSpPr txBox="1">
            <a:spLocks noGrp="1"/>
          </p:cNvSpPr>
          <p:nvPr>
            <p:ph type="body" idx="1"/>
          </p:nvPr>
        </p:nvSpPr>
        <p:spPr>
          <a:xfrm rot="5400000">
            <a:off x="2396331" y="57944"/>
            <a:ext cx="4351338" cy="78867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89" name="Google Shape;89;p67"/>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0" name="Google Shape;90;p67"/>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1" name="Google Shape;91;p67"/>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Clr>
                <a:srgbClr val="888888"/>
              </a:buClr>
              <a:buSzPts val="900"/>
              <a:buFont typeface="Calibri"/>
              <a:buNone/>
              <a:defRPr/>
            </a:lvl1pPr>
            <a:lvl2pPr marL="0" lvl="1" indent="0" algn="r">
              <a:spcBef>
                <a:spcPts val="0"/>
              </a:spcBef>
              <a:spcAft>
                <a:spcPts val="0"/>
              </a:spcAft>
              <a:buClr>
                <a:srgbClr val="888888"/>
              </a:buClr>
              <a:buSzPts val="900"/>
              <a:buFont typeface="Calibri"/>
              <a:buNone/>
              <a:defRPr/>
            </a:lvl2pPr>
            <a:lvl3pPr marL="0" lvl="2" indent="0" algn="r">
              <a:spcBef>
                <a:spcPts val="0"/>
              </a:spcBef>
              <a:spcAft>
                <a:spcPts val="0"/>
              </a:spcAft>
              <a:buClr>
                <a:srgbClr val="888888"/>
              </a:buClr>
              <a:buSzPts val="900"/>
              <a:buFont typeface="Calibri"/>
              <a:buNone/>
              <a:defRPr/>
            </a:lvl3pPr>
            <a:lvl4pPr marL="0" lvl="3" indent="0" algn="r">
              <a:spcBef>
                <a:spcPts val="0"/>
              </a:spcBef>
              <a:spcAft>
                <a:spcPts val="0"/>
              </a:spcAft>
              <a:buClr>
                <a:srgbClr val="888888"/>
              </a:buClr>
              <a:buSzPts val="900"/>
              <a:buFont typeface="Calibri"/>
              <a:buNone/>
              <a:defRPr/>
            </a:lvl4pPr>
            <a:lvl5pPr marL="0" lvl="4" indent="0" algn="r">
              <a:spcBef>
                <a:spcPts val="0"/>
              </a:spcBef>
              <a:spcAft>
                <a:spcPts val="0"/>
              </a:spcAft>
              <a:buClr>
                <a:srgbClr val="888888"/>
              </a:buClr>
              <a:buSzPts val="900"/>
              <a:buFont typeface="Calibri"/>
              <a:buNone/>
              <a:defRPr/>
            </a:lvl5pPr>
            <a:lvl6pPr marL="0" lvl="5" indent="0" algn="r">
              <a:spcBef>
                <a:spcPts val="0"/>
              </a:spcBef>
              <a:spcAft>
                <a:spcPts val="0"/>
              </a:spcAft>
              <a:buClr>
                <a:srgbClr val="888888"/>
              </a:buClr>
              <a:buSzPts val="900"/>
              <a:buFont typeface="Calibri"/>
              <a:buNone/>
              <a:defRPr/>
            </a:lvl6pPr>
            <a:lvl7pPr marL="0" lvl="6" indent="0" algn="r">
              <a:spcBef>
                <a:spcPts val="0"/>
              </a:spcBef>
              <a:spcAft>
                <a:spcPts val="0"/>
              </a:spcAft>
              <a:buClr>
                <a:srgbClr val="888888"/>
              </a:buClr>
              <a:buSzPts val="900"/>
              <a:buFont typeface="Calibri"/>
              <a:buNone/>
              <a:defRPr/>
            </a:lvl7pPr>
            <a:lvl8pPr marL="0" lvl="7" indent="0" algn="r">
              <a:spcBef>
                <a:spcPts val="0"/>
              </a:spcBef>
              <a:spcAft>
                <a:spcPts val="0"/>
              </a:spcAft>
              <a:buClr>
                <a:srgbClr val="888888"/>
              </a:buClr>
              <a:buSzPts val="900"/>
              <a:buFont typeface="Calibri"/>
              <a:buNone/>
              <a:defRPr/>
            </a:lvl8pPr>
            <a:lvl9pPr marL="0" lvl="8" indent="0" algn="r">
              <a:spcBef>
                <a:spcPts val="0"/>
              </a:spcBef>
              <a:spcAft>
                <a:spcPts val="0"/>
              </a:spcAft>
              <a:buClr>
                <a:srgbClr val="888888"/>
              </a:buClr>
              <a:buSzPts val="900"/>
              <a:buFont typeface="Calibri"/>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92"/>
        <p:cNvGrpSpPr/>
        <p:nvPr/>
      </p:nvGrpSpPr>
      <p:grpSpPr>
        <a:xfrm>
          <a:off x="0" y="0"/>
          <a:ext cx="0" cy="0"/>
          <a:chOff x="0" y="0"/>
          <a:chExt cx="0" cy="0"/>
        </a:xfrm>
      </p:grpSpPr>
      <p:sp>
        <p:nvSpPr>
          <p:cNvPr id="93" name="Google Shape;93;p68"/>
          <p:cNvSpPr txBox="1">
            <a:spLocks noGrp="1"/>
          </p:cNvSpPr>
          <p:nvPr>
            <p:ph type="title"/>
          </p:nvPr>
        </p:nvSpPr>
        <p:spPr>
          <a:xfrm rot="5400000">
            <a:off x="4623594" y="2285207"/>
            <a:ext cx="5811838" cy="1971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4" name="Google Shape;94;p68"/>
          <p:cNvSpPr txBox="1">
            <a:spLocks noGrp="1"/>
          </p:cNvSpPr>
          <p:nvPr>
            <p:ph type="body" idx="1"/>
          </p:nvPr>
        </p:nvSpPr>
        <p:spPr>
          <a:xfrm rot="5400000">
            <a:off x="623094" y="370681"/>
            <a:ext cx="5811838" cy="580072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95" name="Google Shape;95;p68"/>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6" name="Google Shape;96;p68"/>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7" name="Google Shape;97;p68"/>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Clr>
                <a:srgbClr val="888888"/>
              </a:buClr>
              <a:buSzPts val="900"/>
              <a:buFont typeface="Calibri"/>
              <a:buNone/>
              <a:defRPr/>
            </a:lvl1pPr>
            <a:lvl2pPr marL="0" lvl="1" indent="0" algn="r">
              <a:spcBef>
                <a:spcPts val="0"/>
              </a:spcBef>
              <a:spcAft>
                <a:spcPts val="0"/>
              </a:spcAft>
              <a:buClr>
                <a:srgbClr val="888888"/>
              </a:buClr>
              <a:buSzPts val="900"/>
              <a:buFont typeface="Calibri"/>
              <a:buNone/>
              <a:defRPr/>
            </a:lvl2pPr>
            <a:lvl3pPr marL="0" lvl="2" indent="0" algn="r">
              <a:spcBef>
                <a:spcPts val="0"/>
              </a:spcBef>
              <a:spcAft>
                <a:spcPts val="0"/>
              </a:spcAft>
              <a:buClr>
                <a:srgbClr val="888888"/>
              </a:buClr>
              <a:buSzPts val="900"/>
              <a:buFont typeface="Calibri"/>
              <a:buNone/>
              <a:defRPr/>
            </a:lvl3pPr>
            <a:lvl4pPr marL="0" lvl="3" indent="0" algn="r">
              <a:spcBef>
                <a:spcPts val="0"/>
              </a:spcBef>
              <a:spcAft>
                <a:spcPts val="0"/>
              </a:spcAft>
              <a:buClr>
                <a:srgbClr val="888888"/>
              </a:buClr>
              <a:buSzPts val="900"/>
              <a:buFont typeface="Calibri"/>
              <a:buNone/>
              <a:defRPr/>
            </a:lvl4pPr>
            <a:lvl5pPr marL="0" lvl="4" indent="0" algn="r">
              <a:spcBef>
                <a:spcPts val="0"/>
              </a:spcBef>
              <a:spcAft>
                <a:spcPts val="0"/>
              </a:spcAft>
              <a:buClr>
                <a:srgbClr val="888888"/>
              </a:buClr>
              <a:buSzPts val="900"/>
              <a:buFont typeface="Calibri"/>
              <a:buNone/>
              <a:defRPr/>
            </a:lvl5pPr>
            <a:lvl6pPr marL="0" lvl="5" indent="0" algn="r">
              <a:spcBef>
                <a:spcPts val="0"/>
              </a:spcBef>
              <a:spcAft>
                <a:spcPts val="0"/>
              </a:spcAft>
              <a:buClr>
                <a:srgbClr val="888888"/>
              </a:buClr>
              <a:buSzPts val="900"/>
              <a:buFont typeface="Calibri"/>
              <a:buNone/>
              <a:defRPr/>
            </a:lvl6pPr>
            <a:lvl7pPr marL="0" lvl="6" indent="0" algn="r">
              <a:spcBef>
                <a:spcPts val="0"/>
              </a:spcBef>
              <a:spcAft>
                <a:spcPts val="0"/>
              </a:spcAft>
              <a:buClr>
                <a:srgbClr val="888888"/>
              </a:buClr>
              <a:buSzPts val="900"/>
              <a:buFont typeface="Calibri"/>
              <a:buNone/>
              <a:defRPr/>
            </a:lvl7pPr>
            <a:lvl8pPr marL="0" lvl="7" indent="0" algn="r">
              <a:spcBef>
                <a:spcPts val="0"/>
              </a:spcBef>
              <a:spcAft>
                <a:spcPts val="0"/>
              </a:spcAft>
              <a:buClr>
                <a:srgbClr val="888888"/>
              </a:buClr>
              <a:buSzPts val="900"/>
              <a:buFont typeface="Calibri"/>
              <a:buNone/>
              <a:defRPr/>
            </a:lvl8pPr>
            <a:lvl9pPr marL="0" lvl="8" indent="0" algn="r">
              <a:spcBef>
                <a:spcPts val="0"/>
              </a:spcBef>
              <a:spcAft>
                <a:spcPts val="0"/>
              </a:spcAft>
              <a:buClr>
                <a:srgbClr val="888888"/>
              </a:buClr>
              <a:buSzPts val="900"/>
              <a:buFont typeface="Calibri"/>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9"/>
        <p:cNvGrpSpPr/>
        <p:nvPr/>
      </p:nvGrpSpPr>
      <p:grpSpPr>
        <a:xfrm>
          <a:off x="0" y="0"/>
          <a:ext cx="0" cy="0"/>
          <a:chOff x="0" y="0"/>
          <a:chExt cx="0" cy="0"/>
        </a:xfrm>
      </p:grpSpPr>
      <p:sp>
        <p:nvSpPr>
          <p:cNvPr id="20" name="Google Shape;20;p57"/>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57"/>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2" name="Google Shape;22;p57"/>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57"/>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57"/>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Clr>
                <a:srgbClr val="888888"/>
              </a:buClr>
              <a:buSzPts val="900"/>
              <a:buFont typeface="Calibri"/>
              <a:buNone/>
              <a:defRPr/>
            </a:lvl1pPr>
            <a:lvl2pPr marL="0" lvl="1" indent="0" algn="r">
              <a:spcBef>
                <a:spcPts val="0"/>
              </a:spcBef>
              <a:spcAft>
                <a:spcPts val="0"/>
              </a:spcAft>
              <a:buClr>
                <a:srgbClr val="888888"/>
              </a:buClr>
              <a:buSzPts val="900"/>
              <a:buFont typeface="Calibri"/>
              <a:buNone/>
              <a:defRPr/>
            </a:lvl2pPr>
            <a:lvl3pPr marL="0" lvl="2" indent="0" algn="r">
              <a:spcBef>
                <a:spcPts val="0"/>
              </a:spcBef>
              <a:spcAft>
                <a:spcPts val="0"/>
              </a:spcAft>
              <a:buClr>
                <a:srgbClr val="888888"/>
              </a:buClr>
              <a:buSzPts val="900"/>
              <a:buFont typeface="Calibri"/>
              <a:buNone/>
              <a:defRPr/>
            </a:lvl3pPr>
            <a:lvl4pPr marL="0" lvl="3" indent="0" algn="r">
              <a:spcBef>
                <a:spcPts val="0"/>
              </a:spcBef>
              <a:spcAft>
                <a:spcPts val="0"/>
              </a:spcAft>
              <a:buClr>
                <a:srgbClr val="888888"/>
              </a:buClr>
              <a:buSzPts val="900"/>
              <a:buFont typeface="Calibri"/>
              <a:buNone/>
              <a:defRPr/>
            </a:lvl4pPr>
            <a:lvl5pPr marL="0" lvl="4" indent="0" algn="r">
              <a:spcBef>
                <a:spcPts val="0"/>
              </a:spcBef>
              <a:spcAft>
                <a:spcPts val="0"/>
              </a:spcAft>
              <a:buClr>
                <a:srgbClr val="888888"/>
              </a:buClr>
              <a:buSzPts val="900"/>
              <a:buFont typeface="Calibri"/>
              <a:buNone/>
              <a:defRPr/>
            </a:lvl5pPr>
            <a:lvl6pPr marL="0" lvl="5" indent="0" algn="r">
              <a:spcBef>
                <a:spcPts val="0"/>
              </a:spcBef>
              <a:spcAft>
                <a:spcPts val="0"/>
              </a:spcAft>
              <a:buClr>
                <a:srgbClr val="888888"/>
              </a:buClr>
              <a:buSzPts val="900"/>
              <a:buFont typeface="Calibri"/>
              <a:buNone/>
              <a:defRPr/>
            </a:lvl6pPr>
            <a:lvl7pPr marL="0" lvl="6" indent="0" algn="r">
              <a:spcBef>
                <a:spcPts val="0"/>
              </a:spcBef>
              <a:spcAft>
                <a:spcPts val="0"/>
              </a:spcAft>
              <a:buClr>
                <a:srgbClr val="888888"/>
              </a:buClr>
              <a:buSzPts val="900"/>
              <a:buFont typeface="Calibri"/>
              <a:buNone/>
              <a:defRPr/>
            </a:lvl7pPr>
            <a:lvl8pPr marL="0" lvl="7" indent="0" algn="r">
              <a:spcBef>
                <a:spcPts val="0"/>
              </a:spcBef>
              <a:spcAft>
                <a:spcPts val="0"/>
              </a:spcAft>
              <a:buClr>
                <a:srgbClr val="888888"/>
              </a:buClr>
              <a:buSzPts val="900"/>
              <a:buFont typeface="Calibri"/>
              <a:buNone/>
              <a:defRPr/>
            </a:lvl8pPr>
            <a:lvl9pPr marL="0" lvl="8" indent="0" algn="r">
              <a:spcBef>
                <a:spcPts val="0"/>
              </a:spcBef>
              <a:spcAft>
                <a:spcPts val="0"/>
              </a:spcAft>
              <a:buClr>
                <a:srgbClr val="888888"/>
              </a:buClr>
              <a:buSzPts val="900"/>
              <a:buFont typeface="Calibri"/>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5"/>
        <p:cNvGrpSpPr/>
        <p:nvPr/>
      </p:nvGrpSpPr>
      <p:grpSpPr>
        <a:xfrm>
          <a:off x="0" y="0"/>
          <a:ext cx="0" cy="0"/>
          <a:chOff x="0" y="0"/>
          <a:chExt cx="0" cy="0"/>
        </a:xfrm>
      </p:grpSpPr>
      <p:sp>
        <p:nvSpPr>
          <p:cNvPr id="26" name="Google Shape;26;p58"/>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58"/>
          <p:cNvSpPr txBox="1">
            <a:spLocks noGrp="1"/>
          </p:cNvSpPr>
          <p:nvPr>
            <p:ph type="body" idx="1"/>
          </p:nvPr>
        </p:nvSpPr>
        <p:spPr>
          <a:xfrm>
            <a:off x="628650" y="1825625"/>
            <a:ext cx="38862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8" name="Google Shape;28;p58"/>
          <p:cNvSpPr txBox="1">
            <a:spLocks noGrp="1"/>
          </p:cNvSpPr>
          <p:nvPr>
            <p:ph type="body" idx="2"/>
          </p:nvPr>
        </p:nvSpPr>
        <p:spPr>
          <a:xfrm>
            <a:off x="4629150" y="1825625"/>
            <a:ext cx="38862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9" name="Google Shape;29;p58"/>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58"/>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58"/>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Clr>
                <a:srgbClr val="888888"/>
              </a:buClr>
              <a:buSzPts val="900"/>
              <a:buFont typeface="Calibri"/>
              <a:buNone/>
              <a:defRPr/>
            </a:lvl1pPr>
            <a:lvl2pPr marL="0" lvl="1" indent="0" algn="r">
              <a:spcBef>
                <a:spcPts val="0"/>
              </a:spcBef>
              <a:spcAft>
                <a:spcPts val="0"/>
              </a:spcAft>
              <a:buClr>
                <a:srgbClr val="888888"/>
              </a:buClr>
              <a:buSzPts val="900"/>
              <a:buFont typeface="Calibri"/>
              <a:buNone/>
              <a:defRPr/>
            </a:lvl2pPr>
            <a:lvl3pPr marL="0" lvl="2" indent="0" algn="r">
              <a:spcBef>
                <a:spcPts val="0"/>
              </a:spcBef>
              <a:spcAft>
                <a:spcPts val="0"/>
              </a:spcAft>
              <a:buClr>
                <a:srgbClr val="888888"/>
              </a:buClr>
              <a:buSzPts val="900"/>
              <a:buFont typeface="Calibri"/>
              <a:buNone/>
              <a:defRPr/>
            </a:lvl3pPr>
            <a:lvl4pPr marL="0" lvl="3" indent="0" algn="r">
              <a:spcBef>
                <a:spcPts val="0"/>
              </a:spcBef>
              <a:spcAft>
                <a:spcPts val="0"/>
              </a:spcAft>
              <a:buClr>
                <a:srgbClr val="888888"/>
              </a:buClr>
              <a:buSzPts val="900"/>
              <a:buFont typeface="Calibri"/>
              <a:buNone/>
              <a:defRPr/>
            </a:lvl4pPr>
            <a:lvl5pPr marL="0" lvl="4" indent="0" algn="r">
              <a:spcBef>
                <a:spcPts val="0"/>
              </a:spcBef>
              <a:spcAft>
                <a:spcPts val="0"/>
              </a:spcAft>
              <a:buClr>
                <a:srgbClr val="888888"/>
              </a:buClr>
              <a:buSzPts val="900"/>
              <a:buFont typeface="Calibri"/>
              <a:buNone/>
              <a:defRPr/>
            </a:lvl5pPr>
            <a:lvl6pPr marL="0" lvl="5" indent="0" algn="r">
              <a:spcBef>
                <a:spcPts val="0"/>
              </a:spcBef>
              <a:spcAft>
                <a:spcPts val="0"/>
              </a:spcAft>
              <a:buClr>
                <a:srgbClr val="888888"/>
              </a:buClr>
              <a:buSzPts val="900"/>
              <a:buFont typeface="Calibri"/>
              <a:buNone/>
              <a:defRPr/>
            </a:lvl6pPr>
            <a:lvl7pPr marL="0" lvl="6" indent="0" algn="r">
              <a:spcBef>
                <a:spcPts val="0"/>
              </a:spcBef>
              <a:spcAft>
                <a:spcPts val="0"/>
              </a:spcAft>
              <a:buClr>
                <a:srgbClr val="888888"/>
              </a:buClr>
              <a:buSzPts val="900"/>
              <a:buFont typeface="Calibri"/>
              <a:buNone/>
              <a:defRPr/>
            </a:lvl7pPr>
            <a:lvl8pPr marL="0" lvl="7" indent="0" algn="r">
              <a:spcBef>
                <a:spcPts val="0"/>
              </a:spcBef>
              <a:spcAft>
                <a:spcPts val="0"/>
              </a:spcAft>
              <a:buClr>
                <a:srgbClr val="888888"/>
              </a:buClr>
              <a:buSzPts val="900"/>
              <a:buFont typeface="Calibri"/>
              <a:buNone/>
              <a:defRPr/>
            </a:lvl8pPr>
            <a:lvl9pPr marL="0" lvl="8" indent="0" algn="r">
              <a:spcBef>
                <a:spcPts val="0"/>
              </a:spcBef>
              <a:spcAft>
                <a:spcPts val="0"/>
              </a:spcAft>
              <a:buClr>
                <a:srgbClr val="888888"/>
              </a:buClr>
              <a:buSzPts val="900"/>
              <a:buFont typeface="Calibri"/>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Clip Art and Text" type="clipArtAndTx">
  <p:cSld name="CLIPART_AND_TEXT">
    <p:spTree>
      <p:nvGrpSpPr>
        <p:cNvPr id="1" name="Shape 32"/>
        <p:cNvGrpSpPr/>
        <p:nvPr/>
      </p:nvGrpSpPr>
      <p:grpSpPr>
        <a:xfrm>
          <a:off x="0" y="0"/>
          <a:ext cx="0" cy="0"/>
          <a:chOff x="0" y="0"/>
          <a:chExt cx="0" cy="0"/>
        </a:xfrm>
      </p:grpSpPr>
      <p:sp>
        <p:nvSpPr>
          <p:cNvPr id="33" name="Google Shape;33;p5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 name="Google Shape;34;p59"/>
          <p:cNvSpPr>
            <a:spLocks noGrp="1"/>
          </p:cNvSpPr>
          <p:nvPr>
            <p:ph type="clipArt" idx="2"/>
          </p:nvPr>
        </p:nvSpPr>
        <p:spPr>
          <a:xfrm>
            <a:off x="457200" y="1600200"/>
            <a:ext cx="4038600" cy="4525963"/>
          </a:xfrm>
          <a:prstGeom prst="rect">
            <a:avLst/>
          </a:prstGeom>
          <a:noFill/>
          <a:ln>
            <a:noFill/>
          </a:ln>
        </p:spPr>
      </p:sp>
      <p:sp>
        <p:nvSpPr>
          <p:cNvPr id="35" name="Google Shape;35;p59"/>
          <p:cNvSpPr txBox="1">
            <a:spLocks noGrp="1"/>
          </p:cNvSpPr>
          <p:nvPr>
            <p:ph type="body" idx="1"/>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36" name="Google Shape;36;p59"/>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 name="Google Shape;37;p59"/>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59"/>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900">
                <a:solidFill>
                  <a:srgbClr val="888888"/>
                </a:solidFill>
                <a:latin typeface="Calibri"/>
                <a:ea typeface="Calibri"/>
                <a:cs typeface="Calibri"/>
                <a:sym typeface="Calibri"/>
              </a:defRPr>
            </a:lvl1pPr>
            <a:lvl2pPr marL="0" marR="0" lvl="1" indent="0" algn="r">
              <a:spcBef>
                <a:spcPts val="0"/>
              </a:spcBef>
              <a:buNone/>
              <a:defRPr sz="900">
                <a:solidFill>
                  <a:srgbClr val="888888"/>
                </a:solidFill>
                <a:latin typeface="Calibri"/>
                <a:ea typeface="Calibri"/>
                <a:cs typeface="Calibri"/>
                <a:sym typeface="Calibri"/>
              </a:defRPr>
            </a:lvl2pPr>
            <a:lvl3pPr marL="0" marR="0" lvl="2" indent="0" algn="r">
              <a:spcBef>
                <a:spcPts val="0"/>
              </a:spcBef>
              <a:buNone/>
              <a:defRPr sz="900">
                <a:solidFill>
                  <a:srgbClr val="888888"/>
                </a:solidFill>
                <a:latin typeface="Calibri"/>
                <a:ea typeface="Calibri"/>
                <a:cs typeface="Calibri"/>
                <a:sym typeface="Calibri"/>
              </a:defRPr>
            </a:lvl3pPr>
            <a:lvl4pPr marL="0" marR="0" lvl="3" indent="0" algn="r">
              <a:spcBef>
                <a:spcPts val="0"/>
              </a:spcBef>
              <a:buNone/>
              <a:defRPr sz="900">
                <a:solidFill>
                  <a:srgbClr val="888888"/>
                </a:solidFill>
                <a:latin typeface="Calibri"/>
                <a:ea typeface="Calibri"/>
                <a:cs typeface="Calibri"/>
                <a:sym typeface="Calibri"/>
              </a:defRPr>
            </a:lvl4pPr>
            <a:lvl5pPr marL="0" marR="0" lvl="4" indent="0" algn="r">
              <a:spcBef>
                <a:spcPts val="0"/>
              </a:spcBef>
              <a:buNone/>
              <a:defRPr sz="900">
                <a:solidFill>
                  <a:srgbClr val="888888"/>
                </a:solidFill>
                <a:latin typeface="Calibri"/>
                <a:ea typeface="Calibri"/>
                <a:cs typeface="Calibri"/>
                <a:sym typeface="Calibri"/>
              </a:defRPr>
            </a:lvl5pPr>
            <a:lvl6pPr marL="0" marR="0" lvl="5" indent="0" algn="r">
              <a:spcBef>
                <a:spcPts val="0"/>
              </a:spcBef>
              <a:buNone/>
              <a:defRPr sz="900">
                <a:solidFill>
                  <a:srgbClr val="888888"/>
                </a:solidFill>
                <a:latin typeface="Calibri"/>
                <a:ea typeface="Calibri"/>
                <a:cs typeface="Calibri"/>
                <a:sym typeface="Calibri"/>
              </a:defRPr>
            </a:lvl6pPr>
            <a:lvl7pPr marL="0" marR="0" lvl="6" indent="0" algn="r">
              <a:spcBef>
                <a:spcPts val="0"/>
              </a:spcBef>
              <a:buNone/>
              <a:defRPr sz="900">
                <a:solidFill>
                  <a:srgbClr val="888888"/>
                </a:solidFill>
                <a:latin typeface="Calibri"/>
                <a:ea typeface="Calibri"/>
                <a:cs typeface="Calibri"/>
                <a:sym typeface="Calibri"/>
              </a:defRPr>
            </a:lvl7pPr>
            <a:lvl8pPr marL="0" marR="0" lvl="7" indent="0" algn="r">
              <a:spcBef>
                <a:spcPts val="0"/>
              </a:spcBef>
              <a:buNone/>
              <a:defRPr sz="900">
                <a:solidFill>
                  <a:srgbClr val="888888"/>
                </a:solidFill>
                <a:latin typeface="Calibri"/>
                <a:ea typeface="Calibri"/>
                <a:cs typeface="Calibri"/>
                <a:sym typeface="Calibri"/>
              </a:defRPr>
            </a:lvl8pPr>
            <a:lvl9pPr marL="0" marR="0" lvl="8" indent="0" algn="r">
              <a:spcBef>
                <a:spcPts val="0"/>
              </a:spcBef>
              <a:buNone/>
              <a:defRPr sz="9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Text and Clip Art" type="txAndClipArt">
  <p:cSld name="TEXT_AND_CLIPART">
    <p:spTree>
      <p:nvGrpSpPr>
        <p:cNvPr id="1" name="Shape 39"/>
        <p:cNvGrpSpPr/>
        <p:nvPr/>
      </p:nvGrpSpPr>
      <p:grpSpPr>
        <a:xfrm>
          <a:off x="0" y="0"/>
          <a:ext cx="0" cy="0"/>
          <a:chOff x="0" y="0"/>
          <a:chExt cx="0" cy="0"/>
        </a:xfrm>
      </p:grpSpPr>
      <p:sp>
        <p:nvSpPr>
          <p:cNvPr id="40" name="Google Shape;40;p6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1" name="Google Shape;41;p60"/>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42" name="Google Shape;42;p60"/>
          <p:cNvSpPr>
            <a:spLocks noGrp="1"/>
          </p:cNvSpPr>
          <p:nvPr>
            <p:ph type="clipArt" idx="2"/>
          </p:nvPr>
        </p:nvSpPr>
        <p:spPr>
          <a:xfrm>
            <a:off x="4648200" y="1600200"/>
            <a:ext cx="4038600" cy="4525963"/>
          </a:xfrm>
          <a:prstGeom prst="rect">
            <a:avLst/>
          </a:prstGeom>
          <a:noFill/>
          <a:ln>
            <a:noFill/>
          </a:ln>
        </p:spPr>
      </p:sp>
      <p:sp>
        <p:nvSpPr>
          <p:cNvPr id="43" name="Google Shape;43;p60"/>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60"/>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 name="Google Shape;45;p60"/>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900">
                <a:solidFill>
                  <a:srgbClr val="888888"/>
                </a:solidFill>
                <a:latin typeface="Calibri"/>
                <a:ea typeface="Calibri"/>
                <a:cs typeface="Calibri"/>
                <a:sym typeface="Calibri"/>
              </a:defRPr>
            </a:lvl1pPr>
            <a:lvl2pPr marL="0" marR="0" lvl="1" indent="0" algn="r">
              <a:spcBef>
                <a:spcPts val="0"/>
              </a:spcBef>
              <a:buNone/>
              <a:defRPr sz="900">
                <a:solidFill>
                  <a:srgbClr val="888888"/>
                </a:solidFill>
                <a:latin typeface="Calibri"/>
                <a:ea typeface="Calibri"/>
                <a:cs typeface="Calibri"/>
                <a:sym typeface="Calibri"/>
              </a:defRPr>
            </a:lvl2pPr>
            <a:lvl3pPr marL="0" marR="0" lvl="2" indent="0" algn="r">
              <a:spcBef>
                <a:spcPts val="0"/>
              </a:spcBef>
              <a:buNone/>
              <a:defRPr sz="900">
                <a:solidFill>
                  <a:srgbClr val="888888"/>
                </a:solidFill>
                <a:latin typeface="Calibri"/>
                <a:ea typeface="Calibri"/>
                <a:cs typeface="Calibri"/>
                <a:sym typeface="Calibri"/>
              </a:defRPr>
            </a:lvl3pPr>
            <a:lvl4pPr marL="0" marR="0" lvl="3" indent="0" algn="r">
              <a:spcBef>
                <a:spcPts val="0"/>
              </a:spcBef>
              <a:buNone/>
              <a:defRPr sz="900">
                <a:solidFill>
                  <a:srgbClr val="888888"/>
                </a:solidFill>
                <a:latin typeface="Calibri"/>
                <a:ea typeface="Calibri"/>
                <a:cs typeface="Calibri"/>
                <a:sym typeface="Calibri"/>
              </a:defRPr>
            </a:lvl4pPr>
            <a:lvl5pPr marL="0" marR="0" lvl="4" indent="0" algn="r">
              <a:spcBef>
                <a:spcPts val="0"/>
              </a:spcBef>
              <a:buNone/>
              <a:defRPr sz="900">
                <a:solidFill>
                  <a:srgbClr val="888888"/>
                </a:solidFill>
                <a:latin typeface="Calibri"/>
                <a:ea typeface="Calibri"/>
                <a:cs typeface="Calibri"/>
                <a:sym typeface="Calibri"/>
              </a:defRPr>
            </a:lvl5pPr>
            <a:lvl6pPr marL="0" marR="0" lvl="5" indent="0" algn="r">
              <a:spcBef>
                <a:spcPts val="0"/>
              </a:spcBef>
              <a:buNone/>
              <a:defRPr sz="900">
                <a:solidFill>
                  <a:srgbClr val="888888"/>
                </a:solidFill>
                <a:latin typeface="Calibri"/>
                <a:ea typeface="Calibri"/>
                <a:cs typeface="Calibri"/>
                <a:sym typeface="Calibri"/>
              </a:defRPr>
            </a:lvl6pPr>
            <a:lvl7pPr marL="0" marR="0" lvl="6" indent="0" algn="r">
              <a:spcBef>
                <a:spcPts val="0"/>
              </a:spcBef>
              <a:buNone/>
              <a:defRPr sz="900">
                <a:solidFill>
                  <a:srgbClr val="888888"/>
                </a:solidFill>
                <a:latin typeface="Calibri"/>
                <a:ea typeface="Calibri"/>
                <a:cs typeface="Calibri"/>
                <a:sym typeface="Calibri"/>
              </a:defRPr>
            </a:lvl7pPr>
            <a:lvl8pPr marL="0" marR="0" lvl="7" indent="0" algn="r">
              <a:spcBef>
                <a:spcPts val="0"/>
              </a:spcBef>
              <a:buNone/>
              <a:defRPr sz="900">
                <a:solidFill>
                  <a:srgbClr val="888888"/>
                </a:solidFill>
                <a:latin typeface="Calibri"/>
                <a:ea typeface="Calibri"/>
                <a:cs typeface="Calibri"/>
                <a:sym typeface="Calibri"/>
              </a:defRPr>
            </a:lvl8pPr>
            <a:lvl9pPr marL="0" marR="0" lvl="8" indent="0" algn="r">
              <a:spcBef>
                <a:spcPts val="0"/>
              </a:spcBef>
              <a:buNone/>
              <a:defRPr sz="9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46"/>
        <p:cNvGrpSpPr/>
        <p:nvPr/>
      </p:nvGrpSpPr>
      <p:grpSpPr>
        <a:xfrm>
          <a:off x="0" y="0"/>
          <a:ext cx="0" cy="0"/>
          <a:chOff x="0" y="0"/>
          <a:chExt cx="0" cy="0"/>
        </a:xfrm>
      </p:grpSpPr>
      <p:sp>
        <p:nvSpPr>
          <p:cNvPr id="47" name="Google Shape;47;p61"/>
          <p:cNvSpPr txBox="1">
            <a:spLocks noGrp="1"/>
          </p:cNvSpPr>
          <p:nvPr>
            <p:ph type="ctrTitle"/>
          </p:nvPr>
        </p:nvSpPr>
        <p:spPr>
          <a:xfrm>
            <a:off x="1143000" y="1122363"/>
            <a:ext cx="6858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8" name="Google Shape;48;p61"/>
          <p:cNvSpPr txBox="1">
            <a:spLocks noGrp="1"/>
          </p:cNvSpPr>
          <p:nvPr>
            <p:ph type="subTitle" idx="1"/>
          </p:nvPr>
        </p:nvSpPr>
        <p:spPr>
          <a:xfrm>
            <a:off x="1143000" y="3602038"/>
            <a:ext cx="6858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750"/>
              </a:spcBef>
              <a:spcAft>
                <a:spcPts val="0"/>
              </a:spcAft>
              <a:buClr>
                <a:schemeClr val="dk1"/>
              </a:buClr>
              <a:buSzPts val="1800"/>
              <a:buNone/>
              <a:defRPr sz="1800"/>
            </a:lvl1pPr>
            <a:lvl2pPr lvl="1" algn="ctr">
              <a:lnSpc>
                <a:spcPct val="90000"/>
              </a:lnSpc>
              <a:spcBef>
                <a:spcPts val="375"/>
              </a:spcBef>
              <a:spcAft>
                <a:spcPts val="0"/>
              </a:spcAft>
              <a:buClr>
                <a:schemeClr val="dk1"/>
              </a:buClr>
              <a:buSzPts val="1500"/>
              <a:buNone/>
              <a:defRPr sz="1500"/>
            </a:lvl2pPr>
            <a:lvl3pPr lvl="2" algn="ctr">
              <a:lnSpc>
                <a:spcPct val="90000"/>
              </a:lnSpc>
              <a:spcBef>
                <a:spcPts val="375"/>
              </a:spcBef>
              <a:spcAft>
                <a:spcPts val="0"/>
              </a:spcAft>
              <a:buClr>
                <a:schemeClr val="dk1"/>
              </a:buClr>
              <a:buSzPts val="1350"/>
              <a:buNone/>
              <a:defRPr sz="1350"/>
            </a:lvl3pPr>
            <a:lvl4pPr lvl="3" algn="ctr">
              <a:lnSpc>
                <a:spcPct val="90000"/>
              </a:lnSpc>
              <a:spcBef>
                <a:spcPts val="375"/>
              </a:spcBef>
              <a:spcAft>
                <a:spcPts val="0"/>
              </a:spcAft>
              <a:buClr>
                <a:schemeClr val="dk1"/>
              </a:buClr>
              <a:buSzPts val="1200"/>
              <a:buNone/>
              <a:defRPr sz="1200"/>
            </a:lvl4pPr>
            <a:lvl5pPr lvl="4" algn="ctr">
              <a:lnSpc>
                <a:spcPct val="90000"/>
              </a:lnSpc>
              <a:spcBef>
                <a:spcPts val="375"/>
              </a:spcBef>
              <a:spcAft>
                <a:spcPts val="0"/>
              </a:spcAft>
              <a:buClr>
                <a:schemeClr val="dk1"/>
              </a:buClr>
              <a:buSzPts val="120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a:endParaRPr/>
          </a:p>
        </p:txBody>
      </p:sp>
      <p:sp>
        <p:nvSpPr>
          <p:cNvPr id="49" name="Google Shape;49;p61"/>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 name="Google Shape;50;p61"/>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61"/>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Clr>
                <a:srgbClr val="888888"/>
              </a:buClr>
              <a:buSzPts val="900"/>
              <a:buFont typeface="Calibri"/>
              <a:buNone/>
              <a:defRPr/>
            </a:lvl1pPr>
            <a:lvl2pPr marL="0" lvl="1" indent="0" algn="r">
              <a:spcBef>
                <a:spcPts val="0"/>
              </a:spcBef>
              <a:spcAft>
                <a:spcPts val="0"/>
              </a:spcAft>
              <a:buClr>
                <a:srgbClr val="888888"/>
              </a:buClr>
              <a:buSzPts val="900"/>
              <a:buFont typeface="Calibri"/>
              <a:buNone/>
              <a:defRPr/>
            </a:lvl2pPr>
            <a:lvl3pPr marL="0" lvl="2" indent="0" algn="r">
              <a:spcBef>
                <a:spcPts val="0"/>
              </a:spcBef>
              <a:spcAft>
                <a:spcPts val="0"/>
              </a:spcAft>
              <a:buClr>
                <a:srgbClr val="888888"/>
              </a:buClr>
              <a:buSzPts val="900"/>
              <a:buFont typeface="Calibri"/>
              <a:buNone/>
              <a:defRPr/>
            </a:lvl3pPr>
            <a:lvl4pPr marL="0" lvl="3" indent="0" algn="r">
              <a:spcBef>
                <a:spcPts val="0"/>
              </a:spcBef>
              <a:spcAft>
                <a:spcPts val="0"/>
              </a:spcAft>
              <a:buClr>
                <a:srgbClr val="888888"/>
              </a:buClr>
              <a:buSzPts val="900"/>
              <a:buFont typeface="Calibri"/>
              <a:buNone/>
              <a:defRPr/>
            </a:lvl4pPr>
            <a:lvl5pPr marL="0" lvl="4" indent="0" algn="r">
              <a:spcBef>
                <a:spcPts val="0"/>
              </a:spcBef>
              <a:spcAft>
                <a:spcPts val="0"/>
              </a:spcAft>
              <a:buClr>
                <a:srgbClr val="888888"/>
              </a:buClr>
              <a:buSzPts val="900"/>
              <a:buFont typeface="Calibri"/>
              <a:buNone/>
              <a:defRPr/>
            </a:lvl5pPr>
            <a:lvl6pPr marL="0" lvl="5" indent="0" algn="r">
              <a:spcBef>
                <a:spcPts val="0"/>
              </a:spcBef>
              <a:spcAft>
                <a:spcPts val="0"/>
              </a:spcAft>
              <a:buClr>
                <a:srgbClr val="888888"/>
              </a:buClr>
              <a:buSzPts val="900"/>
              <a:buFont typeface="Calibri"/>
              <a:buNone/>
              <a:defRPr/>
            </a:lvl6pPr>
            <a:lvl7pPr marL="0" lvl="6" indent="0" algn="r">
              <a:spcBef>
                <a:spcPts val="0"/>
              </a:spcBef>
              <a:spcAft>
                <a:spcPts val="0"/>
              </a:spcAft>
              <a:buClr>
                <a:srgbClr val="888888"/>
              </a:buClr>
              <a:buSzPts val="900"/>
              <a:buFont typeface="Calibri"/>
              <a:buNone/>
              <a:defRPr/>
            </a:lvl7pPr>
            <a:lvl8pPr marL="0" lvl="7" indent="0" algn="r">
              <a:spcBef>
                <a:spcPts val="0"/>
              </a:spcBef>
              <a:spcAft>
                <a:spcPts val="0"/>
              </a:spcAft>
              <a:buClr>
                <a:srgbClr val="888888"/>
              </a:buClr>
              <a:buSzPts val="900"/>
              <a:buFont typeface="Calibri"/>
              <a:buNone/>
              <a:defRPr/>
            </a:lvl8pPr>
            <a:lvl9pPr marL="0" lvl="8" indent="0" algn="r">
              <a:spcBef>
                <a:spcPts val="0"/>
              </a:spcBef>
              <a:spcAft>
                <a:spcPts val="0"/>
              </a:spcAft>
              <a:buClr>
                <a:srgbClr val="888888"/>
              </a:buClr>
              <a:buSzPts val="900"/>
              <a:buFont typeface="Calibri"/>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2"/>
        <p:cNvGrpSpPr/>
        <p:nvPr/>
      </p:nvGrpSpPr>
      <p:grpSpPr>
        <a:xfrm>
          <a:off x="0" y="0"/>
          <a:ext cx="0" cy="0"/>
          <a:chOff x="0" y="0"/>
          <a:chExt cx="0" cy="0"/>
        </a:xfrm>
      </p:grpSpPr>
      <p:sp>
        <p:nvSpPr>
          <p:cNvPr id="53" name="Google Shape;53;p62"/>
          <p:cNvSpPr txBox="1">
            <a:spLocks noGrp="1"/>
          </p:cNvSpPr>
          <p:nvPr>
            <p:ph type="title"/>
          </p:nvPr>
        </p:nvSpPr>
        <p:spPr>
          <a:xfrm>
            <a:off x="623888" y="1709739"/>
            <a:ext cx="78867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4" name="Google Shape;54;p62"/>
          <p:cNvSpPr txBox="1">
            <a:spLocks noGrp="1"/>
          </p:cNvSpPr>
          <p:nvPr>
            <p:ph type="body" idx="1"/>
          </p:nvPr>
        </p:nvSpPr>
        <p:spPr>
          <a:xfrm>
            <a:off x="623888" y="4589464"/>
            <a:ext cx="78867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rgbClr val="888888"/>
              </a:buClr>
              <a:buSzPts val="1800"/>
              <a:buNone/>
              <a:defRPr sz="1800">
                <a:solidFill>
                  <a:srgbClr val="888888"/>
                </a:solidFill>
              </a:defRPr>
            </a:lvl1pPr>
            <a:lvl2pPr marL="914400" lvl="1" indent="-228600" algn="l">
              <a:lnSpc>
                <a:spcPct val="90000"/>
              </a:lnSpc>
              <a:spcBef>
                <a:spcPts val="375"/>
              </a:spcBef>
              <a:spcAft>
                <a:spcPts val="0"/>
              </a:spcAft>
              <a:buClr>
                <a:srgbClr val="888888"/>
              </a:buClr>
              <a:buSzPts val="1500"/>
              <a:buNone/>
              <a:defRPr sz="1500">
                <a:solidFill>
                  <a:srgbClr val="888888"/>
                </a:solidFill>
              </a:defRPr>
            </a:lvl2pPr>
            <a:lvl3pPr marL="1371600" lvl="2" indent="-228600" algn="l">
              <a:lnSpc>
                <a:spcPct val="90000"/>
              </a:lnSpc>
              <a:spcBef>
                <a:spcPts val="375"/>
              </a:spcBef>
              <a:spcAft>
                <a:spcPts val="0"/>
              </a:spcAft>
              <a:buClr>
                <a:srgbClr val="888888"/>
              </a:buClr>
              <a:buSzPts val="1350"/>
              <a:buNone/>
              <a:defRPr sz="1350">
                <a:solidFill>
                  <a:srgbClr val="888888"/>
                </a:solidFill>
              </a:defRPr>
            </a:lvl3pPr>
            <a:lvl4pPr marL="1828800" lvl="3" indent="-228600" algn="l">
              <a:lnSpc>
                <a:spcPct val="90000"/>
              </a:lnSpc>
              <a:spcBef>
                <a:spcPts val="375"/>
              </a:spcBef>
              <a:spcAft>
                <a:spcPts val="0"/>
              </a:spcAft>
              <a:buClr>
                <a:srgbClr val="888888"/>
              </a:buClr>
              <a:buSzPts val="1200"/>
              <a:buNone/>
              <a:defRPr sz="1200">
                <a:solidFill>
                  <a:srgbClr val="888888"/>
                </a:solidFill>
              </a:defRPr>
            </a:lvl4pPr>
            <a:lvl5pPr marL="2286000" lvl="4" indent="-228600" algn="l">
              <a:lnSpc>
                <a:spcPct val="90000"/>
              </a:lnSpc>
              <a:spcBef>
                <a:spcPts val="375"/>
              </a:spcBef>
              <a:spcAft>
                <a:spcPts val="0"/>
              </a:spcAft>
              <a:buClr>
                <a:srgbClr val="888888"/>
              </a:buClr>
              <a:buSzPts val="1200"/>
              <a:buNone/>
              <a:defRPr sz="1200">
                <a:solidFill>
                  <a:srgbClr val="888888"/>
                </a:solidFill>
              </a:defRPr>
            </a:lvl5pPr>
            <a:lvl6pPr marL="2743200" lvl="5" indent="-228600" algn="l">
              <a:lnSpc>
                <a:spcPct val="90000"/>
              </a:lnSpc>
              <a:spcBef>
                <a:spcPts val="375"/>
              </a:spcBef>
              <a:spcAft>
                <a:spcPts val="0"/>
              </a:spcAft>
              <a:buClr>
                <a:srgbClr val="888888"/>
              </a:buClr>
              <a:buSzPts val="1200"/>
              <a:buNone/>
              <a:defRPr sz="1200">
                <a:solidFill>
                  <a:srgbClr val="888888"/>
                </a:solidFill>
              </a:defRPr>
            </a:lvl6pPr>
            <a:lvl7pPr marL="3200400" lvl="6" indent="-228600" algn="l">
              <a:lnSpc>
                <a:spcPct val="90000"/>
              </a:lnSpc>
              <a:spcBef>
                <a:spcPts val="375"/>
              </a:spcBef>
              <a:spcAft>
                <a:spcPts val="0"/>
              </a:spcAft>
              <a:buClr>
                <a:srgbClr val="888888"/>
              </a:buClr>
              <a:buSzPts val="1200"/>
              <a:buNone/>
              <a:defRPr sz="1200">
                <a:solidFill>
                  <a:srgbClr val="888888"/>
                </a:solidFill>
              </a:defRPr>
            </a:lvl7pPr>
            <a:lvl8pPr marL="3657600" lvl="7" indent="-228600" algn="l">
              <a:lnSpc>
                <a:spcPct val="90000"/>
              </a:lnSpc>
              <a:spcBef>
                <a:spcPts val="375"/>
              </a:spcBef>
              <a:spcAft>
                <a:spcPts val="0"/>
              </a:spcAft>
              <a:buClr>
                <a:srgbClr val="888888"/>
              </a:buClr>
              <a:buSzPts val="1200"/>
              <a:buNone/>
              <a:defRPr sz="1200">
                <a:solidFill>
                  <a:srgbClr val="888888"/>
                </a:solidFill>
              </a:defRPr>
            </a:lvl8pPr>
            <a:lvl9pPr marL="4114800" lvl="8" indent="-228600" algn="l">
              <a:lnSpc>
                <a:spcPct val="90000"/>
              </a:lnSpc>
              <a:spcBef>
                <a:spcPts val="375"/>
              </a:spcBef>
              <a:spcAft>
                <a:spcPts val="0"/>
              </a:spcAft>
              <a:buClr>
                <a:srgbClr val="888888"/>
              </a:buClr>
              <a:buSzPts val="1200"/>
              <a:buNone/>
              <a:defRPr sz="1200">
                <a:solidFill>
                  <a:srgbClr val="888888"/>
                </a:solidFill>
              </a:defRPr>
            </a:lvl9pPr>
          </a:lstStyle>
          <a:p>
            <a:endParaRPr/>
          </a:p>
        </p:txBody>
      </p:sp>
      <p:sp>
        <p:nvSpPr>
          <p:cNvPr id="55" name="Google Shape;55;p62"/>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62"/>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62"/>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Clr>
                <a:srgbClr val="888888"/>
              </a:buClr>
              <a:buSzPts val="900"/>
              <a:buFont typeface="Calibri"/>
              <a:buNone/>
              <a:defRPr/>
            </a:lvl1pPr>
            <a:lvl2pPr marL="0" lvl="1" indent="0" algn="r">
              <a:spcBef>
                <a:spcPts val="0"/>
              </a:spcBef>
              <a:spcAft>
                <a:spcPts val="0"/>
              </a:spcAft>
              <a:buClr>
                <a:srgbClr val="888888"/>
              </a:buClr>
              <a:buSzPts val="900"/>
              <a:buFont typeface="Calibri"/>
              <a:buNone/>
              <a:defRPr/>
            </a:lvl2pPr>
            <a:lvl3pPr marL="0" lvl="2" indent="0" algn="r">
              <a:spcBef>
                <a:spcPts val="0"/>
              </a:spcBef>
              <a:spcAft>
                <a:spcPts val="0"/>
              </a:spcAft>
              <a:buClr>
                <a:srgbClr val="888888"/>
              </a:buClr>
              <a:buSzPts val="900"/>
              <a:buFont typeface="Calibri"/>
              <a:buNone/>
              <a:defRPr/>
            </a:lvl3pPr>
            <a:lvl4pPr marL="0" lvl="3" indent="0" algn="r">
              <a:spcBef>
                <a:spcPts val="0"/>
              </a:spcBef>
              <a:spcAft>
                <a:spcPts val="0"/>
              </a:spcAft>
              <a:buClr>
                <a:srgbClr val="888888"/>
              </a:buClr>
              <a:buSzPts val="900"/>
              <a:buFont typeface="Calibri"/>
              <a:buNone/>
              <a:defRPr/>
            </a:lvl4pPr>
            <a:lvl5pPr marL="0" lvl="4" indent="0" algn="r">
              <a:spcBef>
                <a:spcPts val="0"/>
              </a:spcBef>
              <a:spcAft>
                <a:spcPts val="0"/>
              </a:spcAft>
              <a:buClr>
                <a:srgbClr val="888888"/>
              </a:buClr>
              <a:buSzPts val="900"/>
              <a:buFont typeface="Calibri"/>
              <a:buNone/>
              <a:defRPr/>
            </a:lvl5pPr>
            <a:lvl6pPr marL="0" lvl="5" indent="0" algn="r">
              <a:spcBef>
                <a:spcPts val="0"/>
              </a:spcBef>
              <a:spcAft>
                <a:spcPts val="0"/>
              </a:spcAft>
              <a:buClr>
                <a:srgbClr val="888888"/>
              </a:buClr>
              <a:buSzPts val="900"/>
              <a:buFont typeface="Calibri"/>
              <a:buNone/>
              <a:defRPr/>
            </a:lvl6pPr>
            <a:lvl7pPr marL="0" lvl="6" indent="0" algn="r">
              <a:spcBef>
                <a:spcPts val="0"/>
              </a:spcBef>
              <a:spcAft>
                <a:spcPts val="0"/>
              </a:spcAft>
              <a:buClr>
                <a:srgbClr val="888888"/>
              </a:buClr>
              <a:buSzPts val="900"/>
              <a:buFont typeface="Calibri"/>
              <a:buNone/>
              <a:defRPr/>
            </a:lvl7pPr>
            <a:lvl8pPr marL="0" lvl="7" indent="0" algn="r">
              <a:spcBef>
                <a:spcPts val="0"/>
              </a:spcBef>
              <a:spcAft>
                <a:spcPts val="0"/>
              </a:spcAft>
              <a:buClr>
                <a:srgbClr val="888888"/>
              </a:buClr>
              <a:buSzPts val="900"/>
              <a:buFont typeface="Calibri"/>
              <a:buNone/>
              <a:defRPr/>
            </a:lvl8pPr>
            <a:lvl9pPr marL="0" lvl="8" indent="0" algn="r">
              <a:spcBef>
                <a:spcPts val="0"/>
              </a:spcBef>
              <a:spcAft>
                <a:spcPts val="0"/>
              </a:spcAft>
              <a:buClr>
                <a:srgbClr val="888888"/>
              </a:buClr>
              <a:buSzPts val="900"/>
              <a:buFont typeface="Calibri"/>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58"/>
        <p:cNvGrpSpPr/>
        <p:nvPr/>
      </p:nvGrpSpPr>
      <p:grpSpPr>
        <a:xfrm>
          <a:off x="0" y="0"/>
          <a:ext cx="0" cy="0"/>
          <a:chOff x="0" y="0"/>
          <a:chExt cx="0" cy="0"/>
        </a:xfrm>
      </p:grpSpPr>
      <p:sp>
        <p:nvSpPr>
          <p:cNvPr id="59" name="Google Shape;59;p63"/>
          <p:cNvSpPr txBox="1">
            <a:spLocks noGrp="1"/>
          </p:cNvSpPr>
          <p:nvPr>
            <p:ph type="title"/>
          </p:nvPr>
        </p:nvSpPr>
        <p:spPr>
          <a:xfrm>
            <a:off x="629841"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63"/>
          <p:cNvSpPr txBox="1">
            <a:spLocks noGrp="1"/>
          </p:cNvSpPr>
          <p:nvPr>
            <p:ph type="body" idx="1"/>
          </p:nvPr>
        </p:nvSpPr>
        <p:spPr>
          <a:xfrm>
            <a:off x="629842" y="1681163"/>
            <a:ext cx="3868340"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750"/>
              </a:spcBef>
              <a:spcAft>
                <a:spcPts val="0"/>
              </a:spcAft>
              <a:buClr>
                <a:schemeClr val="dk1"/>
              </a:buClr>
              <a:buSzPts val="1800"/>
              <a:buNone/>
              <a:defRPr sz="1800" b="1"/>
            </a:lvl1pPr>
            <a:lvl2pPr marL="914400" lvl="1" indent="-228600" algn="l">
              <a:lnSpc>
                <a:spcPct val="90000"/>
              </a:lnSpc>
              <a:spcBef>
                <a:spcPts val="375"/>
              </a:spcBef>
              <a:spcAft>
                <a:spcPts val="0"/>
              </a:spcAft>
              <a:buClr>
                <a:schemeClr val="dk1"/>
              </a:buClr>
              <a:buSzPts val="1500"/>
              <a:buNone/>
              <a:defRPr sz="1500" b="1"/>
            </a:lvl2pPr>
            <a:lvl3pPr marL="1371600" lvl="2" indent="-228600" algn="l">
              <a:lnSpc>
                <a:spcPct val="90000"/>
              </a:lnSpc>
              <a:spcBef>
                <a:spcPts val="375"/>
              </a:spcBef>
              <a:spcAft>
                <a:spcPts val="0"/>
              </a:spcAft>
              <a:buClr>
                <a:schemeClr val="dk1"/>
              </a:buClr>
              <a:buSzPts val="1350"/>
              <a:buNone/>
              <a:defRPr sz="1350" b="1"/>
            </a:lvl3pPr>
            <a:lvl4pPr marL="1828800" lvl="3" indent="-228600" algn="l">
              <a:lnSpc>
                <a:spcPct val="90000"/>
              </a:lnSpc>
              <a:spcBef>
                <a:spcPts val="375"/>
              </a:spcBef>
              <a:spcAft>
                <a:spcPts val="0"/>
              </a:spcAft>
              <a:buClr>
                <a:schemeClr val="dk1"/>
              </a:buClr>
              <a:buSzPts val="1200"/>
              <a:buNone/>
              <a:defRPr sz="1200" b="1"/>
            </a:lvl4pPr>
            <a:lvl5pPr marL="2286000" lvl="4" indent="-228600" algn="l">
              <a:lnSpc>
                <a:spcPct val="90000"/>
              </a:lnSpc>
              <a:spcBef>
                <a:spcPts val="375"/>
              </a:spcBef>
              <a:spcAft>
                <a:spcPts val="0"/>
              </a:spcAft>
              <a:buClr>
                <a:schemeClr val="dk1"/>
              </a:buClr>
              <a:buSzPts val="1200"/>
              <a:buNone/>
              <a:defRPr sz="1200" b="1"/>
            </a:lvl5pPr>
            <a:lvl6pPr marL="2743200" lvl="5" indent="-228600" algn="l">
              <a:lnSpc>
                <a:spcPct val="90000"/>
              </a:lnSpc>
              <a:spcBef>
                <a:spcPts val="375"/>
              </a:spcBef>
              <a:spcAft>
                <a:spcPts val="0"/>
              </a:spcAft>
              <a:buClr>
                <a:schemeClr val="dk1"/>
              </a:buClr>
              <a:buSzPts val="1200"/>
              <a:buNone/>
              <a:defRPr sz="1200" b="1"/>
            </a:lvl6pPr>
            <a:lvl7pPr marL="3200400" lvl="6" indent="-228600" algn="l">
              <a:lnSpc>
                <a:spcPct val="90000"/>
              </a:lnSpc>
              <a:spcBef>
                <a:spcPts val="375"/>
              </a:spcBef>
              <a:spcAft>
                <a:spcPts val="0"/>
              </a:spcAft>
              <a:buClr>
                <a:schemeClr val="dk1"/>
              </a:buClr>
              <a:buSzPts val="1200"/>
              <a:buNone/>
              <a:defRPr sz="1200" b="1"/>
            </a:lvl7pPr>
            <a:lvl8pPr marL="3657600" lvl="7" indent="-228600" algn="l">
              <a:lnSpc>
                <a:spcPct val="90000"/>
              </a:lnSpc>
              <a:spcBef>
                <a:spcPts val="375"/>
              </a:spcBef>
              <a:spcAft>
                <a:spcPts val="0"/>
              </a:spcAft>
              <a:buClr>
                <a:schemeClr val="dk1"/>
              </a:buClr>
              <a:buSzPts val="1200"/>
              <a:buNone/>
              <a:defRPr sz="1200" b="1"/>
            </a:lvl8pPr>
            <a:lvl9pPr marL="4114800" lvl="8" indent="-228600" algn="l">
              <a:lnSpc>
                <a:spcPct val="90000"/>
              </a:lnSpc>
              <a:spcBef>
                <a:spcPts val="375"/>
              </a:spcBef>
              <a:spcAft>
                <a:spcPts val="0"/>
              </a:spcAft>
              <a:buClr>
                <a:schemeClr val="dk1"/>
              </a:buClr>
              <a:buSzPts val="1200"/>
              <a:buNone/>
              <a:defRPr sz="1200" b="1"/>
            </a:lvl9pPr>
          </a:lstStyle>
          <a:p>
            <a:endParaRPr/>
          </a:p>
        </p:txBody>
      </p:sp>
      <p:sp>
        <p:nvSpPr>
          <p:cNvPr id="61" name="Google Shape;61;p63"/>
          <p:cNvSpPr txBox="1">
            <a:spLocks noGrp="1"/>
          </p:cNvSpPr>
          <p:nvPr>
            <p:ph type="body" idx="2"/>
          </p:nvPr>
        </p:nvSpPr>
        <p:spPr>
          <a:xfrm>
            <a:off x="629842" y="2505075"/>
            <a:ext cx="3868340"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62" name="Google Shape;62;p63"/>
          <p:cNvSpPr txBox="1">
            <a:spLocks noGrp="1"/>
          </p:cNvSpPr>
          <p:nvPr>
            <p:ph type="body" idx="3"/>
          </p:nvPr>
        </p:nvSpPr>
        <p:spPr>
          <a:xfrm>
            <a:off x="4629150" y="1681163"/>
            <a:ext cx="3887391"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750"/>
              </a:spcBef>
              <a:spcAft>
                <a:spcPts val="0"/>
              </a:spcAft>
              <a:buClr>
                <a:schemeClr val="dk1"/>
              </a:buClr>
              <a:buSzPts val="1800"/>
              <a:buNone/>
              <a:defRPr sz="1800" b="1"/>
            </a:lvl1pPr>
            <a:lvl2pPr marL="914400" lvl="1" indent="-228600" algn="l">
              <a:lnSpc>
                <a:spcPct val="90000"/>
              </a:lnSpc>
              <a:spcBef>
                <a:spcPts val="375"/>
              </a:spcBef>
              <a:spcAft>
                <a:spcPts val="0"/>
              </a:spcAft>
              <a:buClr>
                <a:schemeClr val="dk1"/>
              </a:buClr>
              <a:buSzPts val="1500"/>
              <a:buNone/>
              <a:defRPr sz="1500" b="1"/>
            </a:lvl2pPr>
            <a:lvl3pPr marL="1371600" lvl="2" indent="-228600" algn="l">
              <a:lnSpc>
                <a:spcPct val="90000"/>
              </a:lnSpc>
              <a:spcBef>
                <a:spcPts val="375"/>
              </a:spcBef>
              <a:spcAft>
                <a:spcPts val="0"/>
              </a:spcAft>
              <a:buClr>
                <a:schemeClr val="dk1"/>
              </a:buClr>
              <a:buSzPts val="1350"/>
              <a:buNone/>
              <a:defRPr sz="1350" b="1"/>
            </a:lvl3pPr>
            <a:lvl4pPr marL="1828800" lvl="3" indent="-228600" algn="l">
              <a:lnSpc>
                <a:spcPct val="90000"/>
              </a:lnSpc>
              <a:spcBef>
                <a:spcPts val="375"/>
              </a:spcBef>
              <a:spcAft>
                <a:spcPts val="0"/>
              </a:spcAft>
              <a:buClr>
                <a:schemeClr val="dk1"/>
              </a:buClr>
              <a:buSzPts val="1200"/>
              <a:buNone/>
              <a:defRPr sz="1200" b="1"/>
            </a:lvl4pPr>
            <a:lvl5pPr marL="2286000" lvl="4" indent="-228600" algn="l">
              <a:lnSpc>
                <a:spcPct val="90000"/>
              </a:lnSpc>
              <a:spcBef>
                <a:spcPts val="375"/>
              </a:spcBef>
              <a:spcAft>
                <a:spcPts val="0"/>
              </a:spcAft>
              <a:buClr>
                <a:schemeClr val="dk1"/>
              </a:buClr>
              <a:buSzPts val="1200"/>
              <a:buNone/>
              <a:defRPr sz="1200" b="1"/>
            </a:lvl5pPr>
            <a:lvl6pPr marL="2743200" lvl="5" indent="-228600" algn="l">
              <a:lnSpc>
                <a:spcPct val="90000"/>
              </a:lnSpc>
              <a:spcBef>
                <a:spcPts val="375"/>
              </a:spcBef>
              <a:spcAft>
                <a:spcPts val="0"/>
              </a:spcAft>
              <a:buClr>
                <a:schemeClr val="dk1"/>
              </a:buClr>
              <a:buSzPts val="1200"/>
              <a:buNone/>
              <a:defRPr sz="1200" b="1"/>
            </a:lvl6pPr>
            <a:lvl7pPr marL="3200400" lvl="6" indent="-228600" algn="l">
              <a:lnSpc>
                <a:spcPct val="90000"/>
              </a:lnSpc>
              <a:spcBef>
                <a:spcPts val="375"/>
              </a:spcBef>
              <a:spcAft>
                <a:spcPts val="0"/>
              </a:spcAft>
              <a:buClr>
                <a:schemeClr val="dk1"/>
              </a:buClr>
              <a:buSzPts val="1200"/>
              <a:buNone/>
              <a:defRPr sz="1200" b="1"/>
            </a:lvl7pPr>
            <a:lvl8pPr marL="3657600" lvl="7" indent="-228600" algn="l">
              <a:lnSpc>
                <a:spcPct val="90000"/>
              </a:lnSpc>
              <a:spcBef>
                <a:spcPts val="375"/>
              </a:spcBef>
              <a:spcAft>
                <a:spcPts val="0"/>
              </a:spcAft>
              <a:buClr>
                <a:schemeClr val="dk1"/>
              </a:buClr>
              <a:buSzPts val="1200"/>
              <a:buNone/>
              <a:defRPr sz="1200" b="1"/>
            </a:lvl8pPr>
            <a:lvl9pPr marL="4114800" lvl="8" indent="-228600" algn="l">
              <a:lnSpc>
                <a:spcPct val="90000"/>
              </a:lnSpc>
              <a:spcBef>
                <a:spcPts val="375"/>
              </a:spcBef>
              <a:spcAft>
                <a:spcPts val="0"/>
              </a:spcAft>
              <a:buClr>
                <a:schemeClr val="dk1"/>
              </a:buClr>
              <a:buSzPts val="1200"/>
              <a:buNone/>
              <a:defRPr sz="1200" b="1"/>
            </a:lvl9pPr>
          </a:lstStyle>
          <a:p>
            <a:endParaRPr/>
          </a:p>
        </p:txBody>
      </p:sp>
      <p:sp>
        <p:nvSpPr>
          <p:cNvPr id="63" name="Google Shape;63;p63"/>
          <p:cNvSpPr txBox="1">
            <a:spLocks noGrp="1"/>
          </p:cNvSpPr>
          <p:nvPr>
            <p:ph type="body" idx="4"/>
          </p:nvPr>
        </p:nvSpPr>
        <p:spPr>
          <a:xfrm>
            <a:off x="4629150" y="2505075"/>
            <a:ext cx="3887391"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64" name="Google Shape;64;p63"/>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 name="Google Shape;65;p63"/>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63"/>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Clr>
                <a:srgbClr val="888888"/>
              </a:buClr>
              <a:buSzPts val="900"/>
              <a:buFont typeface="Calibri"/>
              <a:buNone/>
              <a:defRPr/>
            </a:lvl1pPr>
            <a:lvl2pPr marL="0" lvl="1" indent="0" algn="r">
              <a:spcBef>
                <a:spcPts val="0"/>
              </a:spcBef>
              <a:spcAft>
                <a:spcPts val="0"/>
              </a:spcAft>
              <a:buClr>
                <a:srgbClr val="888888"/>
              </a:buClr>
              <a:buSzPts val="900"/>
              <a:buFont typeface="Calibri"/>
              <a:buNone/>
              <a:defRPr/>
            </a:lvl2pPr>
            <a:lvl3pPr marL="0" lvl="2" indent="0" algn="r">
              <a:spcBef>
                <a:spcPts val="0"/>
              </a:spcBef>
              <a:spcAft>
                <a:spcPts val="0"/>
              </a:spcAft>
              <a:buClr>
                <a:srgbClr val="888888"/>
              </a:buClr>
              <a:buSzPts val="900"/>
              <a:buFont typeface="Calibri"/>
              <a:buNone/>
              <a:defRPr/>
            </a:lvl3pPr>
            <a:lvl4pPr marL="0" lvl="3" indent="0" algn="r">
              <a:spcBef>
                <a:spcPts val="0"/>
              </a:spcBef>
              <a:spcAft>
                <a:spcPts val="0"/>
              </a:spcAft>
              <a:buClr>
                <a:srgbClr val="888888"/>
              </a:buClr>
              <a:buSzPts val="900"/>
              <a:buFont typeface="Calibri"/>
              <a:buNone/>
              <a:defRPr/>
            </a:lvl4pPr>
            <a:lvl5pPr marL="0" lvl="4" indent="0" algn="r">
              <a:spcBef>
                <a:spcPts val="0"/>
              </a:spcBef>
              <a:spcAft>
                <a:spcPts val="0"/>
              </a:spcAft>
              <a:buClr>
                <a:srgbClr val="888888"/>
              </a:buClr>
              <a:buSzPts val="900"/>
              <a:buFont typeface="Calibri"/>
              <a:buNone/>
              <a:defRPr/>
            </a:lvl5pPr>
            <a:lvl6pPr marL="0" lvl="5" indent="0" algn="r">
              <a:spcBef>
                <a:spcPts val="0"/>
              </a:spcBef>
              <a:spcAft>
                <a:spcPts val="0"/>
              </a:spcAft>
              <a:buClr>
                <a:srgbClr val="888888"/>
              </a:buClr>
              <a:buSzPts val="900"/>
              <a:buFont typeface="Calibri"/>
              <a:buNone/>
              <a:defRPr/>
            </a:lvl6pPr>
            <a:lvl7pPr marL="0" lvl="6" indent="0" algn="r">
              <a:spcBef>
                <a:spcPts val="0"/>
              </a:spcBef>
              <a:spcAft>
                <a:spcPts val="0"/>
              </a:spcAft>
              <a:buClr>
                <a:srgbClr val="888888"/>
              </a:buClr>
              <a:buSzPts val="900"/>
              <a:buFont typeface="Calibri"/>
              <a:buNone/>
              <a:defRPr/>
            </a:lvl7pPr>
            <a:lvl8pPr marL="0" lvl="7" indent="0" algn="r">
              <a:spcBef>
                <a:spcPts val="0"/>
              </a:spcBef>
              <a:spcAft>
                <a:spcPts val="0"/>
              </a:spcAft>
              <a:buClr>
                <a:srgbClr val="888888"/>
              </a:buClr>
              <a:buSzPts val="900"/>
              <a:buFont typeface="Calibri"/>
              <a:buNone/>
              <a:defRPr/>
            </a:lvl8pPr>
            <a:lvl9pPr marL="0" lvl="8" indent="0" algn="r">
              <a:spcBef>
                <a:spcPts val="0"/>
              </a:spcBef>
              <a:spcAft>
                <a:spcPts val="0"/>
              </a:spcAft>
              <a:buClr>
                <a:srgbClr val="888888"/>
              </a:buClr>
              <a:buSzPts val="900"/>
              <a:buFont typeface="Calibri"/>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7"/>
        <p:cNvGrpSpPr/>
        <p:nvPr/>
      </p:nvGrpSpPr>
      <p:grpSpPr>
        <a:xfrm>
          <a:off x="0" y="0"/>
          <a:ext cx="0" cy="0"/>
          <a:chOff x="0" y="0"/>
          <a:chExt cx="0" cy="0"/>
        </a:xfrm>
      </p:grpSpPr>
      <p:sp>
        <p:nvSpPr>
          <p:cNvPr id="68" name="Google Shape;68;p64"/>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9" name="Google Shape;69;p64"/>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64"/>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64"/>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Clr>
                <a:srgbClr val="888888"/>
              </a:buClr>
              <a:buSzPts val="900"/>
              <a:buFont typeface="Calibri"/>
              <a:buNone/>
              <a:defRPr/>
            </a:lvl1pPr>
            <a:lvl2pPr marL="0" lvl="1" indent="0" algn="r">
              <a:spcBef>
                <a:spcPts val="0"/>
              </a:spcBef>
              <a:spcAft>
                <a:spcPts val="0"/>
              </a:spcAft>
              <a:buClr>
                <a:srgbClr val="888888"/>
              </a:buClr>
              <a:buSzPts val="900"/>
              <a:buFont typeface="Calibri"/>
              <a:buNone/>
              <a:defRPr/>
            </a:lvl2pPr>
            <a:lvl3pPr marL="0" lvl="2" indent="0" algn="r">
              <a:spcBef>
                <a:spcPts val="0"/>
              </a:spcBef>
              <a:spcAft>
                <a:spcPts val="0"/>
              </a:spcAft>
              <a:buClr>
                <a:srgbClr val="888888"/>
              </a:buClr>
              <a:buSzPts val="900"/>
              <a:buFont typeface="Calibri"/>
              <a:buNone/>
              <a:defRPr/>
            </a:lvl3pPr>
            <a:lvl4pPr marL="0" lvl="3" indent="0" algn="r">
              <a:spcBef>
                <a:spcPts val="0"/>
              </a:spcBef>
              <a:spcAft>
                <a:spcPts val="0"/>
              </a:spcAft>
              <a:buClr>
                <a:srgbClr val="888888"/>
              </a:buClr>
              <a:buSzPts val="900"/>
              <a:buFont typeface="Calibri"/>
              <a:buNone/>
              <a:defRPr/>
            </a:lvl4pPr>
            <a:lvl5pPr marL="0" lvl="4" indent="0" algn="r">
              <a:spcBef>
                <a:spcPts val="0"/>
              </a:spcBef>
              <a:spcAft>
                <a:spcPts val="0"/>
              </a:spcAft>
              <a:buClr>
                <a:srgbClr val="888888"/>
              </a:buClr>
              <a:buSzPts val="900"/>
              <a:buFont typeface="Calibri"/>
              <a:buNone/>
              <a:defRPr/>
            </a:lvl5pPr>
            <a:lvl6pPr marL="0" lvl="5" indent="0" algn="r">
              <a:spcBef>
                <a:spcPts val="0"/>
              </a:spcBef>
              <a:spcAft>
                <a:spcPts val="0"/>
              </a:spcAft>
              <a:buClr>
                <a:srgbClr val="888888"/>
              </a:buClr>
              <a:buSzPts val="900"/>
              <a:buFont typeface="Calibri"/>
              <a:buNone/>
              <a:defRPr/>
            </a:lvl6pPr>
            <a:lvl7pPr marL="0" lvl="6" indent="0" algn="r">
              <a:spcBef>
                <a:spcPts val="0"/>
              </a:spcBef>
              <a:spcAft>
                <a:spcPts val="0"/>
              </a:spcAft>
              <a:buClr>
                <a:srgbClr val="888888"/>
              </a:buClr>
              <a:buSzPts val="900"/>
              <a:buFont typeface="Calibri"/>
              <a:buNone/>
              <a:defRPr/>
            </a:lvl7pPr>
            <a:lvl8pPr marL="0" lvl="7" indent="0" algn="r">
              <a:spcBef>
                <a:spcPts val="0"/>
              </a:spcBef>
              <a:spcAft>
                <a:spcPts val="0"/>
              </a:spcAft>
              <a:buClr>
                <a:srgbClr val="888888"/>
              </a:buClr>
              <a:buSzPts val="900"/>
              <a:buFont typeface="Calibri"/>
              <a:buNone/>
              <a:defRPr/>
            </a:lvl8pPr>
            <a:lvl9pPr marL="0" lvl="8" indent="0" algn="r">
              <a:spcBef>
                <a:spcPts val="0"/>
              </a:spcBef>
              <a:spcAft>
                <a:spcPts val="0"/>
              </a:spcAft>
              <a:buClr>
                <a:srgbClr val="888888"/>
              </a:buClr>
              <a:buSzPts val="900"/>
              <a:buFont typeface="Calibri"/>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55"/>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55"/>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rmAutofit/>
          </a:bodyPr>
          <a:lstStyle>
            <a:lvl1pPr marL="457200" marR="0" lvl="0" indent="-36195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12" name="Google Shape;12;p55"/>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55"/>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55"/>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1pPr>
            <a:lvl2pPr marL="0" marR="0" lvl="1" indent="0" algn="r" rtl="0">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2pPr>
            <a:lvl3pPr marL="0" marR="0" lvl="2" indent="0" algn="r" rtl="0">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3pPr>
            <a:lvl4pPr marL="0" marR="0" lvl="3" indent="0" algn="r" rtl="0">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4pPr>
            <a:lvl5pPr marL="0" marR="0" lvl="4" indent="0" algn="r" rtl="0">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5pPr>
            <a:lvl6pPr marL="0" marR="0" lvl="5" indent="0" algn="r" rtl="0">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6pPr>
            <a:lvl7pPr marL="0" marR="0" lvl="6" indent="0" algn="r" rtl="0">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7pPr>
            <a:lvl8pPr marL="0" marR="0" lvl="7" indent="0" algn="r" rtl="0">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8pPr>
            <a:lvl9pPr marL="0" marR="0" lvl="8" indent="0" algn="r" rtl="0">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hyperlink" Target="https://assets.publishing.service.gov.uk/media/64f5e8b29ee0f2000db7be4f/2023_Information_for_parents_reception_baseline_assessment_WEBHO.pdf" TargetMode="External"/><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hyperlink" Target="https://www.maslaha.org/post/getting-ready-for-reception" TargetMode="External"/><Relationship Id="rId7" Type="http://schemas.openxmlformats.org/officeDocument/2006/relationships/image" Target="../media/image40.pn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32.xml.rels><?xml version="1.0" encoding="UTF-8" standalone="yes"?>
<Relationships xmlns="http://schemas.openxmlformats.org/package/2006/relationships"><Relationship Id="rId3" Type="http://schemas.openxmlformats.org/officeDocument/2006/relationships/hyperlink" Target="https://www.bexley.gov.uk/sites/default/files/2022-01/Born-ready-school-ready-bexley-ready.pdf" TargetMode="External"/><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41.png"/></Relationships>
</file>

<file path=ppt/slides/_rels/slide3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3.xml"/><Relationship Id="rId1" Type="http://schemas.openxmlformats.org/officeDocument/2006/relationships/slideLayout" Target="../slideLayouts/slideLayout6.xml"/><Relationship Id="rId4" Type="http://schemas.openxmlformats.org/officeDocument/2006/relationships/hyperlink" Target="https://www.nhs.uk/start-for-life/toddler/learning-to-talk/learning-to-talk-3-to-5-years/" TargetMode="Externa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hyperlink" Target="http://www.limewoodprimary.co.uk/" TargetMode="External"/><Relationship Id="rId2" Type="http://schemas.openxmlformats.org/officeDocument/2006/relationships/notesSlide" Target="../notesSlides/notesSlide37.xml"/><Relationship Id="rId1" Type="http://schemas.openxmlformats.org/officeDocument/2006/relationships/slideLayout" Target="../slideLayouts/slideLayout1.xml"/><Relationship Id="rId4" Type="http://schemas.openxmlformats.org/officeDocument/2006/relationships/hyperlink" Target="https://support.arbor-education.com/" TargetMode="External"/></Relationships>
</file>

<file path=ppt/slides/_rels/slide38.xml.rels><?xml version="1.0" encoding="UTF-8" standalone="yes"?>
<Relationships xmlns="http://schemas.openxmlformats.org/package/2006/relationships"><Relationship Id="rId3" Type="http://schemas.openxmlformats.org/officeDocument/2006/relationships/hyperlink" Target="mailto:LWPoffice@watschools.org.uk" TargetMode="External"/><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www.woodlandacademytrust.co.uk/"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hyperlink" Target="https://www.limewoodprimaryschool.co.uk/"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p40"/>
          <p:cNvSpPr/>
          <p:nvPr/>
        </p:nvSpPr>
        <p:spPr>
          <a:xfrm>
            <a:off x="879450" y="1915751"/>
            <a:ext cx="8047733" cy="3881734"/>
          </a:xfrm>
          <a:prstGeom prst="rect">
            <a:avLst/>
          </a:prstGeom>
          <a:solidFill>
            <a:srgbClr val="6B948C">
              <a:alpha val="84705"/>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3" name="Google Shape;103;p40"/>
          <p:cNvSpPr/>
          <p:nvPr/>
        </p:nvSpPr>
        <p:spPr>
          <a:xfrm>
            <a:off x="635794" y="3729873"/>
            <a:ext cx="10371" cy="2270877"/>
          </a:xfrm>
          <a:prstGeom prst="rect">
            <a:avLst/>
          </a:prstGeom>
          <a:solidFill>
            <a:srgbClr val="5060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4" name="Google Shape;104;p40"/>
          <p:cNvPicPr preferRelativeResize="0"/>
          <p:nvPr/>
        </p:nvPicPr>
        <p:blipFill rotWithShape="1">
          <a:blip r:embed="rId3">
            <a:alphaModFix/>
          </a:blip>
          <a:srcRect l="654" r="655"/>
          <a:stretch/>
        </p:blipFill>
        <p:spPr>
          <a:xfrm>
            <a:off x="6916006" y="950192"/>
            <a:ext cx="2101101" cy="678136"/>
          </a:xfrm>
          <a:prstGeom prst="rect">
            <a:avLst/>
          </a:prstGeom>
          <a:noFill/>
          <a:ln>
            <a:noFill/>
          </a:ln>
        </p:spPr>
      </p:pic>
      <p:grpSp>
        <p:nvGrpSpPr>
          <p:cNvPr id="106" name="Google Shape;106;p40"/>
          <p:cNvGrpSpPr/>
          <p:nvPr/>
        </p:nvGrpSpPr>
        <p:grpSpPr>
          <a:xfrm>
            <a:off x="3842873" y="2340077"/>
            <a:ext cx="4920951" cy="3891008"/>
            <a:chOff x="0" y="0"/>
            <a:chExt cx="13122535" cy="8316872"/>
          </a:xfrm>
        </p:grpSpPr>
        <p:sp>
          <p:nvSpPr>
            <p:cNvPr id="107" name="Google Shape;107;p40"/>
            <p:cNvSpPr txBox="1"/>
            <p:nvPr/>
          </p:nvSpPr>
          <p:spPr>
            <a:xfrm>
              <a:off x="0" y="0"/>
              <a:ext cx="13122535" cy="3681209"/>
            </a:xfrm>
            <a:prstGeom prst="rect">
              <a:avLst/>
            </a:prstGeom>
            <a:noFill/>
            <a:ln>
              <a:noFill/>
            </a:ln>
          </p:spPr>
          <p:txBody>
            <a:bodyPr spcFirstLastPara="1" wrap="square" lIns="0" tIns="0" rIns="0" bIns="0" anchor="t" anchorCtr="0">
              <a:spAutoFit/>
            </a:bodyPr>
            <a:lstStyle/>
            <a:p>
              <a:pPr marL="0" marR="0" lvl="0" indent="0" algn="ctr" rtl="0">
                <a:lnSpc>
                  <a:spcPct val="120032"/>
                </a:lnSpc>
                <a:spcBef>
                  <a:spcPts val="0"/>
                </a:spcBef>
                <a:spcAft>
                  <a:spcPts val="0"/>
                </a:spcAft>
                <a:buNone/>
              </a:pPr>
              <a:r>
                <a:rPr lang="en-GB" sz="3649" b="0" i="0" u="none" strike="noStrike" cap="none" dirty="0">
                  <a:solidFill>
                    <a:srgbClr val="FEFFFF"/>
                  </a:solidFill>
                  <a:latin typeface="ISHALinkpen Join Connect" panose="03050602040000000000" pitchFamily="66" charset="0"/>
                  <a:ea typeface="ISHALinkpen Join Connect" panose="03050602040000000000" pitchFamily="66" charset="0"/>
                  <a:cs typeface="Playfair Display"/>
                  <a:sym typeface="Playfair Display"/>
                </a:rPr>
                <a:t>Welcome Meeting </a:t>
              </a:r>
            </a:p>
            <a:p>
              <a:pPr marL="0" marR="0" lvl="0" indent="0" algn="ctr" rtl="0">
                <a:lnSpc>
                  <a:spcPct val="120032"/>
                </a:lnSpc>
                <a:spcBef>
                  <a:spcPts val="0"/>
                </a:spcBef>
                <a:spcAft>
                  <a:spcPts val="0"/>
                </a:spcAft>
                <a:buNone/>
              </a:pPr>
              <a:r>
                <a:rPr lang="en-GB" sz="3649" dirty="0">
                  <a:solidFill>
                    <a:srgbClr val="FEFFFF"/>
                  </a:solidFill>
                  <a:latin typeface="ISHALinkpen Join Connect" panose="03050602040000000000" pitchFamily="66" charset="0"/>
                  <a:ea typeface="ISHALinkpen Join Connect" panose="03050602040000000000" pitchFamily="66" charset="0"/>
                  <a:sym typeface="Playfair Display"/>
                </a:rPr>
                <a:t>EYFS at LWP</a:t>
              </a:r>
              <a:endParaRPr dirty="0">
                <a:latin typeface="ISHALinkpen Join Connect" panose="03050602040000000000" pitchFamily="66" charset="0"/>
                <a:ea typeface="ISHALinkpen Join Connect" panose="03050602040000000000" pitchFamily="66" charset="0"/>
              </a:endParaRPr>
            </a:p>
          </p:txBody>
        </p:sp>
        <p:sp>
          <p:nvSpPr>
            <p:cNvPr id="108" name="Google Shape;108;p40"/>
            <p:cNvSpPr txBox="1"/>
            <p:nvPr/>
          </p:nvSpPr>
          <p:spPr>
            <a:xfrm>
              <a:off x="247925" y="3903625"/>
              <a:ext cx="12626682" cy="4413247"/>
            </a:xfrm>
            <a:prstGeom prst="rect">
              <a:avLst/>
            </a:prstGeom>
            <a:noFill/>
            <a:ln>
              <a:noFill/>
            </a:ln>
          </p:spPr>
          <p:txBody>
            <a:bodyPr spcFirstLastPara="1" wrap="square" lIns="0" tIns="0" rIns="0" bIns="0" anchor="t" anchorCtr="0">
              <a:spAutoFit/>
            </a:bodyPr>
            <a:lstStyle/>
            <a:p>
              <a:pPr marL="0" marR="0" lvl="0" indent="0" algn="r" rtl="0">
                <a:lnSpc>
                  <a:spcPct val="140000"/>
                </a:lnSpc>
                <a:spcBef>
                  <a:spcPts val="0"/>
                </a:spcBef>
                <a:spcAft>
                  <a:spcPts val="0"/>
                </a:spcAft>
                <a:buNone/>
              </a:pPr>
              <a:r>
                <a:rPr lang="en-GB" sz="1500" b="1" dirty="0">
                  <a:solidFill>
                    <a:srgbClr val="F4F8F3"/>
                  </a:solidFill>
                  <a:latin typeface="ISHALinkpen Join Connect" panose="03050602040000000000" pitchFamily="66" charset="0"/>
                  <a:ea typeface="ISHALinkpen Join Connect" panose="03050602040000000000" pitchFamily="66" charset="0"/>
                  <a:cs typeface="Dreaming Outloud Pro" panose="03050502040302030504" pitchFamily="66" charset="0"/>
                  <a:sym typeface="Montserrat"/>
                </a:rPr>
                <a:t>Miss C Ingrams</a:t>
              </a:r>
            </a:p>
            <a:p>
              <a:pPr marL="0" marR="0" lvl="0" indent="0" algn="r" rtl="0">
                <a:lnSpc>
                  <a:spcPct val="140000"/>
                </a:lnSpc>
                <a:spcBef>
                  <a:spcPts val="0"/>
                </a:spcBef>
                <a:spcAft>
                  <a:spcPts val="0"/>
                </a:spcAft>
                <a:buNone/>
              </a:pPr>
              <a:r>
                <a:rPr lang="en-GB" sz="1500" b="1" dirty="0">
                  <a:solidFill>
                    <a:srgbClr val="F4F8F3"/>
                  </a:solidFill>
                  <a:latin typeface="ISHALinkpen Join Connect" panose="03050602040000000000" pitchFamily="66" charset="0"/>
                  <a:ea typeface="ISHALinkpen Join Connect" panose="03050602040000000000" pitchFamily="66" charset="0"/>
                  <a:cs typeface="Dreaming Outloud Pro" panose="03050502040302030504" pitchFamily="66" charset="0"/>
                  <a:sym typeface="Montserrat"/>
                </a:rPr>
                <a:t>Headteacher </a:t>
              </a:r>
            </a:p>
            <a:p>
              <a:pPr marL="0" marR="0" lvl="0" indent="0" algn="r" rtl="0">
                <a:lnSpc>
                  <a:spcPct val="140000"/>
                </a:lnSpc>
                <a:spcBef>
                  <a:spcPts val="0"/>
                </a:spcBef>
                <a:spcAft>
                  <a:spcPts val="0"/>
                </a:spcAft>
                <a:buNone/>
              </a:pPr>
              <a:r>
                <a:rPr lang="en-GB" sz="1500" b="1" dirty="0">
                  <a:solidFill>
                    <a:srgbClr val="F4F8F3"/>
                  </a:solidFill>
                  <a:latin typeface="ISHALinkpen Join Connect" panose="03050602040000000000" pitchFamily="66" charset="0"/>
                  <a:ea typeface="ISHALinkpen Join Connect" panose="03050602040000000000" pitchFamily="66" charset="0"/>
                  <a:cs typeface="Dreaming Outloud Pro" panose="03050502040302030504" pitchFamily="66" charset="0"/>
                  <a:sym typeface="Montserrat"/>
                </a:rPr>
                <a:t>Mrs A Holdsworth</a:t>
              </a:r>
              <a:endParaRPr dirty="0">
                <a:latin typeface="ISHALinkpen Join Connect" panose="03050602040000000000" pitchFamily="66" charset="0"/>
                <a:ea typeface="ISHALinkpen Join Connect" panose="03050602040000000000" pitchFamily="66" charset="0"/>
                <a:cs typeface="Dreaming Outloud Pro" panose="03050502040302030504" pitchFamily="66" charset="0"/>
              </a:endParaRPr>
            </a:p>
            <a:p>
              <a:pPr marL="0" marR="0" lvl="0" indent="0" algn="r" rtl="0">
                <a:lnSpc>
                  <a:spcPct val="140000"/>
                </a:lnSpc>
                <a:spcBef>
                  <a:spcPts val="0"/>
                </a:spcBef>
                <a:spcAft>
                  <a:spcPts val="0"/>
                </a:spcAft>
                <a:buNone/>
              </a:pPr>
              <a:r>
                <a:rPr lang="en-GB" sz="1500" b="1" i="0" u="none" strike="noStrike" cap="none" dirty="0">
                  <a:solidFill>
                    <a:srgbClr val="F4F8F3"/>
                  </a:solidFill>
                  <a:latin typeface="ISHALinkpen Join Connect" panose="03050602040000000000" pitchFamily="66" charset="0"/>
                  <a:ea typeface="ISHALinkpen Join Connect" panose="03050602040000000000" pitchFamily="66" charset="0"/>
                  <a:cs typeface="Dreaming Outloud Pro" panose="03050502040302030504" pitchFamily="66" charset="0"/>
                  <a:sym typeface="Montserrat"/>
                </a:rPr>
                <a:t>EYFS Lead &amp; Reception Teacher </a:t>
              </a:r>
            </a:p>
            <a:p>
              <a:pPr marL="0" marR="0" lvl="0" indent="0" algn="r" rtl="0">
                <a:lnSpc>
                  <a:spcPct val="140000"/>
                </a:lnSpc>
                <a:spcBef>
                  <a:spcPts val="0"/>
                </a:spcBef>
                <a:spcAft>
                  <a:spcPts val="0"/>
                </a:spcAft>
                <a:buNone/>
              </a:pPr>
              <a:r>
                <a:rPr lang="en-GB" sz="1500" b="1" dirty="0">
                  <a:solidFill>
                    <a:srgbClr val="F4F8F3"/>
                  </a:solidFill>
                  <a:latin typeface="ISHALinkpen Join Connect" panose="03050602040000000000" pitchFamily="66" charset="0"/>
                  <a:ea typeface="ISHALinkpen Join Connect" panose="03050602040000000000" pitchFamily="66" charset="0"/>
                  <a:cs typeface="Dreaming Outloud Pro" panose="03050502040302030504" pitchFamily="66" charset="0"/>
                  <a:sym typeface="Montserrat"/>
                </a:rPr>
                <a:t>  </a:t>
              </a:r>
              <a:endParaRPr dirty="0">
                <a:latin typeface="ISHALinkpen Join Connect" panose="03050602040000000000" pitchFamily="66" charset="0"/>
                <a:ea typeface="ISHALinkpen Join Connect" panose="03050602040000000000" pitchFamily="66" charset="0"/>
                <a:cs typeface="Dreaming Outloud Pro" panose="03050502040302030504" pitchFamily="66" charset="0"/>
              </a:endParaRPr>
            </a:p>
          </p:txBody>
        </p:sp>
      </p:grpSp>
      <p:sp>
        <p:nvSpPr>
          <p:cNvPr id="109" name="Google Shape;109;p40"/>
          <p:cNvSpPr txBox="1"/>
          <p:nvPr/>
        </p:nvSpPr>
        <p:spPr>
          <a:xfrm rot="-5400000">
            <a:off x="242225" y="3378083"/>
            <a:ext cx="787138" cy="295466"/>
          </a:xfrm>
          <a:prstGeom prst="rect">
            <a:avLst/>
          </a:prstGeom>
          <a:noFill/>
          <a:ln>
            <a:noFill/>
          </a:ln>
        </p:spPr>
        <p:txBody>
          <a:bodyPr spcFirstLastPara="1" wrap="square" lIns="0" tIns="0" rIns="0" bIns="0" anchor="t" anchorCtr="0">
            <a:spAutoFit/>
          </a:bodyPr>
          <a:lstStyle/>
          <a:p>
            <a:pPr marL="0" marR="0" lvl="0" indent="0" algn="r" rtl="0">
              <a:lnSpc>
                <a:spcPct val="120000"/>
              </a:lnSpc>
              <a:spcBef>
                <a:spcPts val="0"/>
              </a:spcBef>
              <a:spcAft>
                <a:spcPts val="0"/>
              </a:spcAft>
              <a:buNone/>
            </a:pPr>
            <a:r>
              <a:rPr lang="en-GB" sz="1600" b="0" i="0" u="none" strike="noStrike" cap="none" dirty="0">
                <a:solidFill>
                  <a:srgbClr val="4F5256"/>
                </a:solidFill>
                <a:latin typeface="Montserrat"/>
                <a:ea typeface="Montserrat"/>
                <a:cs typeface="Montserrat"/>
                <a:sym typeface="Montserrat"/>
              </a:rPr>
              <a:t>2024</a:t>
            </a:r>
            <a:endParaRPr dirty="0"/>
          </a:p>
        </p:txBody>
      </p:sp>
      <p:sp>
        <p:nvSpPr>
          <p:cNvPr id="110" name="Google Shape;110;p40"/>
          <p:cNvSpPr txBox="1"/>
          <p:nvPr/>
        </p:nvSpPr>
        <p:spPr>
          <a:xfrm>
            <a:off x="6303349" y="1659273"/>
            <a:ext cx="3553758" cy="140551"/>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GB" sz="860" b="0" i="0" u="none" strike="noStrike" cap="none">
                <a:solidFill>
                  <a:srgbClr val="545454"/>
                </a:solidFill>
                <a:latin typeface="ABeeZee"/>
                <a:ea typeface="ABeeZee"/>
                <a:cs typeface="ABeeZee"/>
                <a:sym typeface="ABeeZee"/>
              </a:rPr>
              <a:t>Ignite the spark, reveal the champion</a:t>
            </a:r>
            <a:endParaRPr/>
          </a:p>
        </p:txBody>
      </p:sp>
      <p:pic>
        <p:nvPicPr>
          <p:cNvPr id="5" name="Picture 4">
            <a:extLst>
              <a:ext uri="{FF2B5EF4-FFF2-40B4-BE49-F238E27FC236}">
                <a16:creationId xmlns:a16="http://schemas.microsoft.com/office/drawing/2014/main" id="{42B4BF24-CA85-8EF2-0463-1F1BBB43D221}"/>
              </a:ext>
            </a:extLst>
          </p:cNvPr>
          <p:cNvPicPr>
            <a:picLocks noChangeAspect="1"/>
          </p:cNvPicPr>
          <p:nvPr/>
        </p:nvPicPr>
        <p:blipFill>
          <a:blip r:embed="rId4"/>
          <a:stretch>
            <a:fillRect/>
          </a:stretch>
        </p:blipFill>
        <p:spPr>
          <a:xfrm>
            <a:off x="1119074" y="2677262"/>
            <a:ext cx="2490514" cy="1277462"/>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p11"/>
          <p:cNvSpPr txBox="1">
            <a:spLocks noGrp="1"/>
          </p:cNvSpPr>
          <p:nvPr>
            <p:ph type="title" idx="4294967295"/>
          </p:nvPr>
        </p:nvSpPr>
        <p:spPr>
          <a:xfrm>
            <a:off x="820132" y="672643"/>
            <a:ext cx="6980883" cy="947737"/>
          </a:xfrm>
          <a:prstGeom prst="rect">
            <a:avLst/>
          </a:prstGeom>
          <a:noFill/>
          <a:ln>
            <a:noFill/>
          </a:ln>
        </p:spPr>
        <p:txBody>
          <a:bodyPr spcFirstLastPara="1" wrap="square" lIns="91425" tIns="45700" rIns="91425" bIns="45700" anchor="b" anchorCtr="0">
            <a:normAutofit fontScale="90000"/>
          </a:bodyPr>
          <a:lstStyle/>
          <a:p>
            <a:pPr marL="0" lvl="0" indent="0" algn="l" rtl="0">
              <a:lnSpc>
                <a:spcPct val="85000"/>
              </a:lnSpc>
              <a:spcBef>
                <a:spcPts val="0"/>
              </a:spcBef>
              <a:spcAft>
                <a:spcPts val="0"/>
              </a:spcAft>
              <a:buClr>
                <a:schemeClr val="accent2"/>
              </a:buClr>
              <a:buSzPts val="6000"/>
              <a:buFont typeface="Calibri"/>
              <a:buNone/>
            </a:pPr>
            <a:r>
              <a:rPr lang="en-GB" sz="6000" b="1" dirty="0">
                <a:latin typeface="ISHALinkpen Join Connect" panose="03050602040000000000" pitchFamily="66" charset="0"/>
                <a:ea typeface="ISHALinkpen Join Connect" panose="03050602040000000000" pitchFamily="66" charset="0"/>
                <a:sym typeface="Calibri"/>
              </a:rPr>
              <a:t>EYFS Curriculum</a:t>
            </a:r>
            <a:endParaRPr sz="6000" b="1" dirty="0">
              <a:latin typeface="ISHALinkpen Join Connect" panose="03050602040000000000" pitchFamily="66" charset="0"/>
              <a:ea typeface="ISHALinkpen Join Connect" panose="03050602040000000000" pitchFamily="66" charset="0"/>
              <a:sym typeface="Calibri"/>
            </a:endParaRPr>
          </a:p>
        </p:txBody>
      </p:sp>
      <p:sp>
        <p:nvSpPr>
          <p:cNvPr id="182" name="Google Shape;182;p11"/>
          <p:cNvSpPr txBox="1"/>
          <p:nvPr/>
        </p:nvSpPr>
        <p:spPr>
          <a:xfrm>
            <a:off x="230452" y="1907980"/>
            <a:ext cx="4680520" cy="4151621"/>
          </a:xfrm>
          <a:prstGeom prst="rect">
            <a:avLst/>
          </a:prstGeom>
          <a:noFill/>
          <a:ln>
            <a:noFill/>
          </a:ln>
        </p:spPr>
        <p:txBody>
          <a:bodyPr spcFirstLastPara="1" wrap="square" lIns="0" tIns="45700" rIns="0" bIns="45700" anchor="t" anchorCtr="0">
            <a:noAutofit/>
          </a:bodyPr>
          <a:lstStyle/>
          <a:p>
            <a:pPr marR="0" lvl="0" rtl="0">
              <a:lnSpc>
                <a:spcPct val="90000"/>
              </a:lnSpc>
              <a:spcBef>
                <a:spcPts val="0"/>
              </a:spcBef>
              <a:spcAft>
                <a:spcPts val="0"/>
              </a:spcAft>
              <a:buClr>
                <a:schemeClr val="accent1"/>
              </a:buClr>
              <a:buSzPts val="2000"/>
            </a:pPr>
            <a:r>
              <a:rPr lang="en-GB" sz="1600" dirty="0">
                <a:solidFill>
                  <a:srgbClr val="262626"/>
                </a:solidFill>
                <a:latin typeface="ISHALinkpen Join Connect" panose="03050602040000000000" pitchFamily="66" charset="0"/>
                <a:ea typeface="ISHALinkpen Join Connect" panose="03050602040000000000" pitchFamily="66" charset="0"/>
                <a:cs typeface="Calibri"/>
                <a:sym typeface="Calibri"/>
              </a:rPr>
              <a:t>The EYFS is a curriculum that focuses on the distinct needs of children from birth to five.</a:t>
            </a:r>
            <a:endParaRPr lang="en-GB" sz="1600" dirty="0">
              <a:solidFill>
                <a:schemeClr val="dk1"/>
              </a:solidFill>
              <a:latin typeface="ISHALinkpen Join Connect" panose="03050602040000000000" pitchFamily="66" charset="0"/>
              <a:ea typeface="ISHALinkpen Join Connect" panose="03050602040000000000" pitchFamily="66" charset="0"/>
              <a:cs typeface="Calibri"/>
              <a:sym typeface="Calibri"/>
            </a:endParaRPr>
          </a:p>
          <a:p>
            <a:pPr marR="0" lvl="0" algn="ctr" rtl="0">
              <a:lnSpc>
                <a:spcPct val="90000"/>
              </a:lnSpc>
              <a:spcBef>
                <a:spcPts val="0"/>
              </a:spcBef>
              <a:spcAft>
                <a:spcPts val="0"/>
              </a:spcAft>
              <a:buClr>
                <a:schemeClr val="accent1"/>
              </a:buClr>
              <a:buSzPts val="2000"/>
            </a:pPr>
            <a:endParaRPr lang="en-GB" sz="1600" dirty="0">
              <a:solidFill>
                <a:schemeClr val="dk1"/>
              </a:solidFill>
              <a:latin typeface="ISHALinkpen Join Connect" panose="03050602040000000000" pitchFamily="66" charset="0"/>
              <a:ea typeface="ISHALinkpen Join Connect" panose="03050602040000000000" pitchFamily="66" charset="0"/>
              <a:cs typeface="Calibri"/>
              <a:sym typeface="Calibri"/>
            </a:endParaRPr>
          </a:p>
          <a:p>
            <a:pPr marR="0" lvl="0" rtl="0">
              <a:lnSpc>
                <a:spcPct val="90000"/>
              </a:lnSpc>
              <a:spcBef>
                <a:spcPts val="0"/>
              </a:spcBef>
              <a:spcAft>
                <a:spcPts val="0"/>
              </a:spcAft>
              <a:buClr>
                <a:schemeClr val="accent1"/>
              </a:buClr>
              <a:buSzPts val="2000"/>
            </a:pPr>
            <a:r>
              <a:rPr lang="en-GB" sz="1600" dirty="0">
                <a:solidFill>
                  <a:schemeClr val="dk1"/>
                </a:solidFill>
                <a:latin typeface="ISHALinkpen Join Connect" panose="03050602040000000000" pitchFamily="66" charset="0"/>
                <a:ea typeface="ISHALinkpen Join Connect" panose="03050602040000000000" pitchFamily="66" charset="0"/>
                <a:cs typeface="Calibri"/>
                <a:sym typeface="Calibri"/>
              </a:rPr>
              <a:t>It is a broad, balanced and purposeful curriculum and is delivered through planned </a:t>
            </a:r>
            <a:r>
              <a:rPr lang="en-GB" sz="1600" b="1" dirty="0">
                <a:solidFill>
                  <a:schemeClr val="dk1"/>
                </a:solidFill>
                <a:latin typeface="ISHALinkpen Join Connect" panose="03050602040000000000" pitchFamily="66" charset="0"/>
                <a:ea typeface="ISHALinkpen Join Connect" panose="03050602040000000000" pitchFamily="66" charset="0"/>
                <a:cs typeface="Calibri"/>
                <a:sym typeface="Calibri"/>
              </a:rPr>
              <a:t>play</a:t>
            </a:r>
            <a:r>
              <a:rPr lang="en-GB" sz="1600" dirty="0">
                <a:solidFill>
                  <a:schemeClr val="dk1"/>
                </a:solidFill>
                <a:latin typeface="ISHALinkpen Join Connect" panose="03050602040000000000" pitchFamily="66" charset="0"/>
                <a:ea typeface="ISHALinkpen Join Connect" panose="03050602040000000000" pitchFamily="66" charset="0"/>
                <a:cs typeface="Calibri"/>
                <a:sym typeface="Calibri"/>
              </a:rPr>
              <a:t> based activities which are both adult led and child led.</a:t>
            </a:r>
            <a:endParaRPr sz="1600" dirty="0">
              <a:solidFill>
                <a:schemeClr val="dk1"/>
              </a:solidFill>
              <a:latin typeface="ISHALinkpen Join Connect" panose="03050602040000000000" pitchFamily="66" charset="0"/>
              <a:ea typeface="ISHALinkpen Join Connect" panose="03050602040000000000" pitchFamily="66" charset="0"/>
              <a:cs typeface="Calibri"/>
              <a:sym typeface="Calibri"/>
            </a:endParaRPr>
          </a:p>
          <a:p>
            <a:pPr marR="0" lvl="0" rtl="0">
              <a:lnSpc>
                <a:spcPct val="90000"/>
              </a:lnSpc>
              <a:spcBef>
                <a:spcPts val="1400"/>
              </a:spcBef>
              <a:spcAft>
                <a:spcPts val="0"/>
              </a:spcAft>
              <a:buClr>
                <a:schemeClr val="accent1"/>
              </a:buClr>
              <a:buSzPts val="2000"/>
            </a:pPr>
            <a:r>
              <a:rPr lang="en-GB" sz="1600" dirty="0">
                <a:solidFill>
                  <a:srgbClr val="262626"/>
                </a:solidFill>
                <a:latin typeface="ISHALinkpen Join Connect" panose="03050602040000000000" pitchFamily="66" charset="0"/>
                <a:ea typeface="ISHALinkpen Join Connect" panose="03050602040000000000" pitchFamily="66" charset="0"/>
                <a:cs typeface="Calibri"/>
                <a:sym typeface="Calibri"/>
              </a:rPr>
              <a:t>We provide a balance between adult-led and child initiated experiences. Children are supported in their development through play and exploration opportunities, short carpet sessions, and adult guided work.</a:t>
            </a:r>
            <a:endParaRPr sz="1600" dirty="0">
              <a:solidFill>
                <a:schemeClr val="dk1"/>
              </a:solidFill>
              <a:latin typeface="ISHALinkpen Join Connect" panose="03050602040000000000" pitchFamily="66" charset="0"/>
              <a:ea typeface="ISHALinkpen Join Connect" panose="03050602040000000000" pitchFamily="66" charset="0"/>
              <a:cs typeface="Calibri"/>
              <a:sym typeface="Calibri"/>
            </a:endParaRPr>
          </a:p>
          <a:p>
            <a:pPr marL="91440" marR="0" lvl="0" indent="0" algn="l" rtl="0">
              <a:lnSpc>
                <a:spcPct val="90000"/>
              </a:lnSpc>
              <a:spcBef>
                <a:spcPts val="1400"/>
              </a:spcBef>
              <a:spcAft>
                <a:spcPts val="0"/>
              </a:spcAft>
              <a:buClr>
                <a:schemeClr val="accent1"/>
              </a:buClr>
              <a:buSzPts val="2800"/>
              <a:buFont typeface="Calibri"/>
              <a:buNone/>
            </a:pPr>
            <a:endParaRPr sz="2800" dirty="0">
              <a:solidFill>
                <a:srgbClr val="3F3F3F"/>
              </a:solidFill>
              <a:latin typeface="Calibri"/>
              <a:ea typeface="Calibri"/>
              <a:cs typeface="Calibri"/>
              <a:sym typeface="Calibri"/>
            </a:endParaRPr>
          </a:p>
        </p:txBody>
      </p:sp>
      <p:sp>
        <p:nvSpPr>
          <p:cNvPr id="183" name="Google Shape;183;p11"/>
          <p:cNvSpPr txBox="1"/>
          <p:nvPr/>
        </p:nvSpPr>
        <p:spPr>
          <a:xfrm>
            <a:off x="5220072" y="1907980"/>
            <a:ext cx="3693476" cy="2062063"/>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Clr>
                <a:schemeClr val="accent2"/>
              </a:buClr>
              <a:buSzPts val="2000"/>
            </a:pPr>
            <a:r>
              <a:rPr lang="en-GB" sz="1600" dirty="0">
                <a:solidFill>
                  <a:schemeClr val="dk1"/>
                </a:solidFill>
                <a:latin typeface="ISHALinkpen Join Connect" panose="03050602040000000000" pitchFamily="66" charset="0"/>
                <a:ea typeface="ISHALinkpen Join Connect" panose="03050602040000000000" pitchFamily="66" charset="0"/>
                <a:cs typeface="Calibri"/>
                <a:sym typeface="Calibri"/>
              </a:rPr>
              <a:t>Although the curriculum remains very play based, the balance shifts gradually through the Reception year towards more activities led by adults, to help children prepare for more formal learning in Year 1.</a:t>
            </a:r>
            <a:endParaRPr sz="1600" dirty="0">
              <a:solidFill>
                <a:schemeClr val="dk1"/>
              </a:solidFill>
              <a:latin typeface="ISHALinkpen Join Connect" panose="03050602040000000000" pitchFamily="66" charset="0"/>
              <a:ea typeface="ISHALinkpen Join Connect" panose="03050602040000000000" pitchFamily="66" charset="0"/>
              <a:cs typeface="Calibri"/>
              <a:sym typeface="Calibri"/>
            </a:endParaRPr>
          </a:p>
        </p:txBody>
      </p:sp>
      <p:sp>
        <p:nvSpPr>
          <p:cNvPr id="186" name="Google Shape;186;p11"/>
          <p:cNvSpPr/>
          <p:nvPr/>
        </p:nvSpPr>
        <p:spPr>
          <a:xfrm>
            <a:off x="0" y="0"/>
            <a:ext cx="9144000" cy="1535243"/>
          </a:xfrm>
          <a:prstGeom prst="rect">
            <a:avLst/>
          </a:prstGeom>
          <a:solidFill>
            <a:srgbClr val="6B948C">
              <a:alpha val="80392"/>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12"/>
          <p:cNvSpPr txBox="1">
            <a:spLocks noGrp="1"/>
          </p:cNvSpPr>
          <p:nvPr>
            <p:ph type="title"/>
          </p:nvPr>
        </p:nvSpPr>
        <p:spPr>
          <a:xfrm>
            <a:off x="323526" y="548680"/>
            <a:ext cx="8754485" cy="1008113"/>
          </a:xfrm>
          <a:prstGeom prst="rect">
            <a:avLst/>
          </a:prstGeom>
          <a:noFill/>
          <a:ln>
            <a:noFill/>
          </a:ln>
        </p:spPr>
        <p:txBody>
          <a:bodyPr spcFirstLastPara="1" wrap="square" lIns="91425" tIns="45700" rIns="91425" bIns="45700" anchor="b" anchorCtr="0">
            <a:noAutofit/>
          </a:bodyPr>
          <a:lstStyle/>
          <a:p>
            <a:pPr marL="0" lvl="0" indent="0" algn="l" rtl="0">
              <a:lnSpc>
                <a:spcPct val="85000"/>
              </a:lnSpc>
              <a:spcBef>
                <a:spcPts val="0"/>
              </a:spcBef>
              <a:spcAft>
                <a:spcPts val="0"/>
              </a:spcAft>
              <a:buClr>
                <a:srgbClr val="3F3F3F"/>
              </a:buClr>
              <a:buSzPts val="6000"/>
              <a:buFont typeface="Calibri"/>
              <a:buNone/>
            </a:pPr>
            <a:r>
              <a:rPr lang="en-GB" sz="5000" b="1" dirty="0">
                <a:latin typeface="ISHALinkpen Join Connect" panose="03050602040000000000" pitchFamily="66" charset="0"/>
                <a:ea typeface="ISHALinkpen Join Connect" panose="03050602040000000000" pitchFamily="66" charset="0"/>
                <a:sym typeface="Calibri"/>
              </a:rPr>
              <a:t>The Importance of Play</a:t>
            </a:r>
            <a:endParaRPr sz="5000" b="1" dirty="0">
              <a:latin typeface="ISHALinkpen Join Connect" panose="03050602040000000000" pitchFamily="66" charset="0"/>
              <a:ea typeface="ISHALinkpen Join Connect" panose="03050602040000000000" pitchFamily="66" charset="0"/>
              <a:sym typeface="Calibri"/>
            </a:endParaRPr>
          </a:p>
        </p:txBody>
      </p:sp>
      <p:sp>
        <p:nvSpPr>
          <p:cNvPr id="193" name="Google Shape;193;p12"/>
          <p:cNvSpPr txBox="1"/>
          <p:nvPr/>
        </p:nvSpPr>
        <p:spPr>
          <a:xfrm>
            <a:off x="751301" y="1988840"/>
            <a:ext cx="4108731" cy="2160240"/>
          </a:xfrm>
          <a:prstGeom prst="rect">
            <a:avLst/>
          </a:prstGeom>
          <a:noFill/>
          <a:ln>
            <a:noFill/>
          </a:ln>
        </p:spPr>
        <p:txBody>
          <a:bodyPr spcFirstLastPara="1" wrap="square" lIns="0" tIns="45700" rIns="0" bIns="45700" anchor="t" anchorCtr="0">
            <a:noAutofit/>
          </a:bodyPr>
          <a:lstStyle/>
          <a:p>
            <a:pPr marL="91440" marR="0" lvl="0" indent="0" algn="l" rtl="0">
              <a:lnSpc>
                <a:spcPct val="90000"/>
              </a:lnSpc>
              <a:spcBef>
                <a:spcPts val="0"/>
              </a:spcBef>
              <a:spcAft>
                <a:spcPts val="0"/>
              </a:spcAft>
              <a:buClr>
                <a:schemeClr val="accent1"/>
              </a:buClr>
              <a:buSzPts val="2800"/>
              <a:buFont typeface="Calibri"/>
              <a:buNone/>
            </a:pPr>
            <a:endParaRPr sz="2800">
              <a:solidFill>
                <a:srgbClr val="3F3F3F"/>
              </a:solidFill>
              <a:latin typeface="Calibri"/>
              <a:ea typeface="Calibri"/>
              <a:cs typeface="Calibri"/>
              <a:sym typeface="Calibri"/>
            </a:endParaRPr>
          </a:p>
        </p:txBody>
      </p:sp>
      <p:sp>
        <p:nvSpPr>
          <p:cNvPr id="194" name="Google Shape;194;p12"/>
          <p:cNvSpPr txBox="1"/>
          <p:nvPr/>
        </p:nvSpPr>
        <p:spPr>
          <a:xfrm>
            <a:off x="3169510" y="1852612"/>
            <a:ext cx="5722970" cy="1800199"/>
          </a:xfrm>
          <a:prstGeom prst="rect">
            <a:avLst/>
          </a:prstGeom>
          <a:noFill/>
          <a:ln>
            <a:noFill/>
          </a:ln>
        </p:spPr>
        <p:txBody>
          <a:bodyPr spcFirstLastPara="1" wrap="square" lIns="0" tIns="45700" rIns="0" bIns="45700" anchor="t" anchorCtr="0">
            <a:noAutofit/>
          </a:bodyPr>
          <a:lstStyle/>
          <a:p>
            <a:pPr marL="91440" marR="0" lvl="0" indent="-91440" algn="ctr" rtl="0">
              <a:lnSpc>
                <a:spcPct val="90000"/>
              </a:lnSpc>
              <a:spcBef>
                <a:spcPts val="0"/>
              </a:spcBef>
              <a:spcAft>
                <a:spcPts val="0"/>
              </a:spcAft>
              <a:buClr>
                <a:schemeClr val="accent1"/>
              </a:buClr>
              <a:buSzPts val="1800"/>
              <a:buFont typeface="Calibri"/>
              <a:buChar char=" "/>
            </a:pPr>
            <a:r>
              <a:rPr lang="en-GB" sz="1600" dirty="0">
                <a:solidFill>
                  <a:schemeClr val="dk1"/>
                </a:solidFill>
                <a:latin typeface="ISHALinkpen Join Connect" panose="03050602040000000000" pitchFamily="66" charset="0"/>
                <a:ea typeface="ISHALinkpen Join Connect" panose="03050602040000000000" pitchFamily="66" charset="0"/>
                <a:cs typeface="Calibri"/>
                <a:sym typeface="Calibri"/>
              </a:rPr>
              <a:t>Through play children use the vital skills they have already mastered to extend their knowledge and understanding of the world.</a:t>
            </a:r>
            <a:endParaRPr sz="1600" dirty="0">
              <a:solidFill>
                <a:schemeClr val="dk1"/>
              </a:solidFill>
              <a:latin typeface="ISHALinkpen Join Connect" panose="03050602040000000000" pitchFamily="66" charset="0"/>
              <a:ea typeface="ISHALinkpen Join Connect" panose="03050602040000000000" pitchFamily="66" charset="0"/>
              <a:cs typeface="Calibri"/>
              <a:sym typeface="Calibri"/>
            </a:endParaRPr>
          </a:p>
          <a:p>
            <a:pPr marL="91440" marR="0" lvl="0" indent="-91440" algn="ctr" rtl="0">
              <a:lnSpc>
                <a:spcPct val="90000"/>
              </a:lnSpc>
              <a:spcBef>
                <a:spcPts val="1400"/>
              </a:spcBef>
              <a:spcAft>
                <a:spcPts val="0"/>
              </a:spcAft>
              <a:buClr>
                <a:schemeClr val="accent1"/>
              </a:buClr>
              <a:buSzPts val="1800"/>
              <a:buFont typeface="Calibri"/>
              <a:buChar char=" "/>
            </a:pPr>
            <a:r>
              <a:rPr lang="en-GB" sz="1600" dirty="0">
                <a:solidFill>
                  <a:schemeClr val="dk1"/>
                </a:solidFill>
                <a:latin typeface="ISHALinkpen Join Connect" panose="03050602040000000000" pitchFamily="66" charset="0"/>
                <a:ea typeface="ISHALinkpen Join Connect" panose="03050602040000000000" pitchFamily="66" charset="0"/>
                <a:cs typeface="Calibri"/>
                <a:sym typeface="Calibri"/>
              </a:rPr>
              <a:t>Children feel comfortable and confident when they are playing so are able to experiment, take risks, question and explore.</a:t>
            </a:r>
            <a:endParaRPr sz="1600" dirty="0">
              <a:solidFill>
                <a:schemeClr val="dk1"/>
              </a:solidFill>
              <a:latin typeface="ISHALinkpen Join Connect" panose="03050602040000000000" pitchFamily="66" charset="0"/>
              <a:ea typeface="ISHALinkpen Join Connect" panose="03050602040000000000" pitchFamily="66" charset="0"/>
              <a:cs typeface="Calibri"/>
              <a:sym typeface="Calibri"/>
            </a:endParaRPr>
          </a:p>
        </p:txBody>
      </p:sp>
      <p:sp>
        <p:nvSpPr>
          <p:cNvPr id="196" name="Google Shape;196;p12"/>
          <p:cNvSpPr txBox="1"/>
          <p:nvPr/>
        </p:nvSpPr>
        <p:spPr>
          <a:xfrm>
            <a:off x="32908" y="4956741"/>
            <a:ext cx="3195437" cy="120028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rgbClr val="595959"/>
              </a:buClr>
              <a:buSzPts val="1800"/>
              <a:buFont typeface="Calibri"/>
              <a:buNone/>
            </a:pPr>
            <a:r>
              <a:rPr lang="en-GB" sz="1800" dirty="0">
                <a:solidFill>
                  <a:srgbClr val="595959"/>
                </a:solidFill>
                <a:latin typeface="ISHALinkpen Join Connect" panose="03050602040000000000" pitchFamily="66" charset="0"/>
                <a:ea typeface="ISHALinkpen Join Connect" panose="03050602040000000000" pitchFamily="66" charset="0"/>
                <a:cs typeface="Calibri"/>
                <a:sym typeface="Calibri"/>
              </a:rPr>
              <a:t>Play is a vital tool to support emotional, cognitive and physical development.</a:t>
            </a:r>
            <a:endParaRPr sz="1800" dirty="0">
              <a:solidFill>
                <a:schemeClr val="dk1"/>
              </a:solidFill>
              <a:latin typeface="ISHALinkpen Join Connect" panose="03050602040000000000" pitchFamily="66" charset="0"/>
              <a:ea typeface="ISHALinkpen Join Connect" panose="03050602040000000000" pitchFamily="66" charset="0"/>
              <a:cs typeface="Calibri"/>
              <a:sym typeface="Calibri"/>
            </a:endParaRPr>
          </a:p>
        </p:txBody>
      </p:sp>
      <p:sp>
        <p:nvSpPr>
          <p:cNvPr id="197" name="Google Shape;197;p12"/>
          <p:cNvSpPr txBox="1"/>
          <p:nvPr/>
        </p:nvSpPr>
        <p:spPr>
          <a:xfrm>
            <a:off x="4465776" y="4149075"/>
            <a:ext cx="3345600" cy="20620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rgbClr val="595959"/>
              </a:buClr>
              <a:buSzPts val="1800"/>
              <a:buFont typeface="Calibri"/>
              <a:buNone/>
            </a:pPr>
            <a:r>
              <a:rPr lang="en-GB" sz="1600" dirty="0">
                <a:solidFill>
                  <a:srgbClr val="595959"/>
                </a:solidFill>
                <a:latin typeface="ISHALinkpen Join Connect" panose="03050602040000000000" pitchFamily="66" charset="0"/>
                <a:ea typeface="ISHALinkpen Join Connect" panose="03050602040000000000" pitchFamily="66" charset="0"/>
                <a:cs typeface="Calibri"/>
                <a:sym typeface="Calibri"/>
              </a:rPr>
              <a:t>Through exploration children make connections, build up ideas, concepts and skills.</a:t>
            </a:r>
            <a:endParaRPr sz="1600" dirty="0">
              <a:solidFill>
                <a:schemeClr val="dk1"/>
              </a:solidFill>
              <a:latin typeface="ISHALinkpen Join Connect" panose="03050602040000000000" pitchFamily="66" charset="0"/>
              <a:ea typeface="ISHALinkpen Join Connect" panose="03050602040000000000" pitchFamily="66" charset="0"/>
              <a:cs typeface="Calibri"/>
              <a:sym typeface="Calibri"/>
            </a:endParaRPr>
          </a:p>
          <a:p>
            <a:pPr marL="0" marR="0" lvl="0" indent="0" algn="ctr" rtl="0">
              <a:spcBef>
                <a:spcPts val="0"/>
              </a:spcBef>
              <a:spcAft>
                <a:spcPts val="0"/>
              </a:spcAft>
              <a:buClr>
                <a:srgbClr val="595959"/>
              </a:buClr>
              <a:buSzPts val="1800"/>
              <a:buFont typeface="Calibri"/>
              <a:buNone/>
            </a:pPr>
            <a:r>
              <a:rPr lang="en-GB" sz="1600" dirty="0">
                <a:solidFill>
                  <a:srgbClr val="595959"/>
                </a:solidFill>
                <a:latin typeface="ISHALinkpen Join Connect" panose="03050602040000000000" pitchFamily="66" charset="0"/>
                <a:ea typeface="ISHALinkpen Join Connect" panose="03050602040000000000" pitchFamily="66" charset="0"/>
                <a:cs typeface="Calibri"/>
                <a:sym typeface="Calibri"/>
              </a:rPr>
              <a:t>Through play children gain a sense of achievement, thereby developing self-esteem.</a:t>
            </a:r>
            <a:endParaRPr sz="1600" dirty="0">
              <a:solidFill>
                <a:schemeClr val="dk1"/>
              </a:solidFill>
              <a:latin typeface="ISHALinkpen Join Connect" panose="03050602040000000000" pitchFamily="66" charset="0"/>
              <a:ea typeface="ISHALinkpen Join Connect" panose="03050602040000000000" pitchFamily="66" charset="0"/>
              <a:cs typeface="Calibri"/>
              <a:sym typeface="Calibri"/>
            </a:endParaRPr>
          </a:p>
        </p:txBody>
      </p:sp>
      <p:sp>
        <p:nvSpPr>
          <p:cNvPr id="199" name="Google Shape;199;p12"/>
          <p:cNvSpPr/>
          <p:nvPr/>
        </p:nvSpPr>
        <p:spPr>
          <a:xfrm>
            <a:off x="0" y="0"/>
            <a:ext cx="9144000" cy="1697856"/>
          </a:xfrm>
          <a:prstGeom prst="rect">
            <a:avLst/>
          </a:prstGeom>
          <a:solidFill>
            <a:srgbClr val="6B948C">
              <a:alpha val="80392"/>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3" name="Picture 2">
            <a:extLst>
              <a:ext uri="{FF2B5EF4-FFF2-40B4-BE49-F238E27FC236}">
                <a16:creationId xmlns:a16="http://schemas.microsoft.com/office/drawing/2014/main" id="{07BCD074-0CFF-3068-7048-82B3687E7066}"/>
              </a:ext>
            </a:extLst>
          </p:cNvPr>
          <p:cNvPicPr>
            <a:picLocks noChangeAspect="1"/>
          </p:cNvPicPr>
          <p:nvPr/>
        </p:nvPicPr>
        <p:blipFill>
          <a:blip r:embed="rId3"/>
          <a:stretch>
            <a:fillRect/>
          </a:stretch>
        </p:blipFill>
        <p:spPr>
          <a:xfrm>
            <a:off x="32908" y="1722043"/>
            <a:ext cx="3291692" cy="314784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84" name="Google Shape;284;p13"/>
          <p:cNvSpPr txBox="1">
            <a:spLocks noGrp="1"/>
          </p:cNvSpPr>
          <p:nvPr>
            <p:ph type="title" idx="4294967295"/>
          </p:nvPr>
        </p:nvSpPr>
        <p:spPr>
          <a:xfrm>
            <a:off x="0" y="333375"/>
            <a:ext cx="9144000" cy="658813"/>
          </a:xfrm>
          <a:prstGeom prst="rect">
            <a:avLst/>
          </a:prstGeom>
          <a:noFill/>
          <a:ln>
            <a:noFill/>
          </a:ln>
        </p:spPr>
        <p:txBody>
          <a:bodyPr spcFirstLastPara="1" wrap="square" lIns="91425" tIns="45700" rIns="91425" bIns="45700" anchor="b" anchorCtr="0">
            <a:normAutofit/>
          </a:bodyPr>
          <a:lstStyle/>
          <a:p>
            <a:pPr marL="0" lvl="0" indent="0" algn="ctr" rtl="0">
              <a:lnSpc>
                <a:spcPct val="85000"/>
              </a:lnSpc>
              <a:spcBef>
                <a:spcPts val="0"/>
              </a:spcBef>
              <a:spcAft>
                <a:spcPts val="0"/>
              </a:spcAft>
              <a:buClr>
                <a:schemeClr val="accent2"/>
              </a:buClr>
              <a:buSzPct val="111111"/>
              <a:buFont typeface="Calibri"/>
              <a:buNone/>
            </a:pPr>
            <a:r>
              <a:rPr lang="en-GB" sz="3000" b="1" dirty="0">
                <a:latin typeface="ISHALinkpen Join Connect" panose="03050602040000000000" pitchFamily="66" charset="0"/>
                <a:ea typeface="ISHALinkpen Join Connect" panose="03050602040000000000" pitchFamily="66" charset="0"/>
                <a:sym typeface="Calibri"/>
              </a:rPr>
              <a:t>Areas of Learning and Development</a:t>
            </a:r>
            <a:endParaRPr sz="3000" b="1" dirty="0">
              <a:latin typeface="ISHALinkpen Join Connect" panose="03050602040000000000" pitchFamily="66" charset="0"/>
              <a:ea typeface="ISHALinkpen Join Connect" panose="03050602040000000000" pitchFamily="66" charset="0"/>
              <a:sym typeface="Calibri"/>
            </a:endParaRPr>
          </a:p>
        </p:txBody>
      </p:sp>
      <p:sp>
        <p:nvSpPr>
          <p:cNvPr id="285" name="Google Shape;285;p13"/>
          <p:cNvSpPr txBox="1"/>
          <p:nvPr/>
        </p:nvSpPr>
        <p:spPr>
          <a:xfrm>
            <a:off x="751301" y="1988840"/>
            <a:ext cx="4108731" cy="2160240"/>
          </a:xfrm>
          <a:prstGeom prst="rect">
            <a:avLst/>
          </a:prstGeom>
          <a:noFill/>
          <a:ln>
            <a:noFill/>
          </a:ln>
        </p:spPr>
        <p:txBody>
          <a:bodyPr spcFirstLastPara="1" wrap="square" lIns="0" tIns="45700" rIns="0" bIns="45700" anchor="t" anchorCtr="0">
            <a:noAutofit/>
          </a:bodyPr>
          <a:lstStyle/>
          <a:p>
            <a:pPr marL="91440" marR="0" lvl="0" indent="0" algn="l" rtl="0">
              <a:lnSpc>
                <a:spcPct val="90000"/>
              </a:lnSpc>
              <a:spcBef>
                <a:spcPts val="0"/>
              </a:spcBef>
              <a:spcAft>
                <a:spcPts val="0"/>
              </a:spcAft>
              <a:buClr>
                <a:schemeClr val="accent1"/>
              </a:buClr>
              <a:buSzPts val="2800"/>
              <a:buFont typeface="Calibri"/>
              <a:buNone/>
            </a:pPr>
            <a:endParaRPr sz="2800">
              <a:solidFill>
                <a:srgbClr val="3F3F3F"/>
              </a:solidFill>
              <a:latin typeface="Calibri"/>
              <a:ea typeface="Calibri"/>
              <a:cs typeface="Calibri"/>
              <a:sym typeface="Calibri"/>
            </a:endParaRPr>
          </a:p>
        </p:txBody>
      </p:sp>
      <p:sp>
        <p:nvSpPr>
          <p:cNvPr id="286" name="Google Shape;286;p13"/>
          <p:cNvSpPr txBox="1"/>
          <p:nvPr/>
        </p:nvSpPr>
        <p:spPr>
          <a:xfrm>
            <a:off x="107504" y="2384982"/>
            <a:ext cx="4608512" cy="3852330"/>
          </a:xfrm>
          <a:prstGeom prst="rect">
            <a:avLst/>
          </a:prstGeom>
          <a:noFill/>
          <a:ln>
            <a:noFill/>
          </a:ln>
        </p:spPr>
        <p:txBody>
          <a:bodyPr spcFirstLastPara="1" wrap="square" lIns="0" tIns="45700" rIns="0" bIns="45700" anchor="t" anchorCtr="0">
            <a:noAutofit/>
          </a:bodyPr>
          <a:lstStyle/>
          <a:p>
            <a:pPr marL="91440" marR="0" lvl="0" indent="-91440" algn="ctr" rtl="0">
              <a:lnSpc>
                <a:spcPct val="90000"/>
              </a:lnSpc>
              <a:spcBef>
                <a:spcPts val="0"/>
              </a:spcBef>
              <a:spcAft>
                <a:spcPts val="0"/>
              </a:spcAft>
              <a:buClr>
                <a:schemeClr val="accent1"/>
              </a:buClr>
              <a:buSzPts val="3200"/>
              <a:buFont typeface="Calibri"/>
              <a:buNone/>
            </a:pPr>
            <a:r>
              <a:rPr lang="en-GB" sz="3200" dirty="0">
                <a:solidFill>
                  <a:srgbClr val="3F3F3F"/>
                </a:solidFill>
                <a:latin typeface="Calibri"/>
                <a:ea typeface="Calibri"/>
                <a:cs typeface="Calibri"/>
                <a:sym typeface="Calibri"/>
              </a:rPr>
              <a:t> </a:t>
            </a:r>
            <a:r>
              <a:rPr lang="en-GB" sz="1800" b="1" dirty="0">
                <a:solidFill>
                  <a:srgbClr val="3F3F3F"/>
                </a:solidFill>
                <a:latin typeface="ISHALinkpen Join Connect" panose="03050602040000000000" pitchFamily="66" charset="0"/>
                <a:ea typeface="ISHALinkpen Join Connect" panose="03050602040000000000" pitchFamily="66" charset="0"/>
                <a:cs typeface="Calibri"/>
                <a:sym typeface="Calibri"/>
              </a:rPr>
              <a:t>The Prime Areas:</a:t>
            </a:r>
          </a:p>
          <a:p>
            <a:pPr marL="91440" marR="0" lvl="0" indent="-91440" algn="ctr" rtl="0">
              <a:lnSpc>
                <a:spcPct val="90000"/>
              </a:lnSpc>
              <a:spcBef>
                <a:spcPts val="0"/>
              </a:spcBef>
              <a:spcAft>
                <a:spcPts val="0"/>
              </a:spcAft>
              <a:buClr>
                <a:schemeClr val="accent1"/>
              </a:buClr>
              <a:buSzPts val="3200"/>
              <a:buFont typeface="Calibri"/>
              <a:buNone/>
            </a:pPr>
            <a:endParaRPr sz="1800" b="1" dirty="0">
              <a:solidFill>
                <a:srgbClr val="3F3F3F"/>
              </a:solidFill>
              <a:latin typeface="ISHALinkpen Join Connect" panose="03050602040000000000" pitchFamily="66" charset="0"/>
              <a:ea typeface="ISHALinkpen Join Connect" panose="03050602040000000000" pitchFamily="66" charset="0"/>
              <a:cs typeface="Calibri"/>
              <a:sym typeface="Calibri"/>
            </a:endParaRPr>
          </a:p>
          <a:p>
            <a:pPr marL="384048" marR="0" lvl="1" indent="-182880" algn="l" rtl="0">
              <a:lnSpc>
                <a:spcPct val="90000"/>
              </a:lnSpc>
              <a:spcBef>
                <a:spcPts val="400"/>
              </a:spcBef>
              <a:spcAft>
                <a:spcPts val="0"/>
              </a:spcAft>
              <a:buClr>
                <a:schemeClr val="accent1"/>
              </a:buClr>
              <a:buSzPts val="1800"/>
              <a:buFont typeface="Arial"/>
              <a:buChar char="•"/>
            </a:pPr>
            <a:r>
              <a:rPr lang="en-GB" sz="1800" b="0" i="0" u="none" strike="noStrike" cap="none" dirty="0">
                <a:solidFill>
                  <a:srgbClr val="3F3F3F"/>
                </a:solidFill>
                <a:latin typeface="ISHALinkpen Join Connect" panose="03050602040000000000" pitchFamily="66" charset="0"/>
                <a:ea typeface="ISHALinkpen Join Connect" panose="03050602040000000000" pitchFamily="66" charset="0"/>
                <a:cs typeface="Calibri"/>
                <a:sym typeface="Calibri"/>
              </a:rPr>
              <a:t>Communication and Language</a:t>
            </a:r>
            <a:endParaRPr sz="1800" b="0" i="0" u="none" strike="noStrike" cap="none" dirty="0">
              <a:solidFill>
                <a:schemeClr val="dk1"/>
              </a:solidFill>
              <a:latin typeface="ISHALinkpen Join Connect" panose="03050602040000000000" pitchFamily="66" charset="0"/>
              <a:ea typeface="ISHALinkpen Join Connect" panose="03050602040000000000" pitchFamily="66" charset="0"/>
              <a:cs typeface="Calibri"/>
              <a:sym typeface="Calibri"/>
            </a:endParaRPr>
          </a:p>
          <a:p>
            <a:pPr marL="384048" marR="0" lvl="1" indent="-182880" algn="l" rtl="0">
              <a:lnSpc>
                <a:spcPct val="90000"/>
              </a:lnSpc>
              <a:spcBef>
                <a:spcPts val="600"/>
              </a:spcBef>
              <a:spcAft>
                <a:spcPts val="0"/>
              </a:spcAft>
              <a:buClr>
                <a:schemeClr val="accent1"/>
              </a:buClr>
              <a:buSzPts val="1800"/>
              <a:buFont typeface="Arial"/>
              <a:buChar char="•"/>
            </a:pPr>
            <a:r>
              <a:rPr lang="en-GB" sz="1800" b="0" i="0" u="none" strike="noStrike" cap="none" dirty="0">
                <a:solidFill>
                  <a:srgbClr val="3F3F3F"/>
                </a:solidFill>
                <a:latin typeface="ISHALinkpen Join Connect" panose="03050602040000000000" pitchFamily="66" charset="0"/>
                <a:ea typeface="ISHALinkpen Join Connect" panose="03050602040000000000" pitchFamily="66" charset="0"/>
                <a:cs typeface="Calibri"/>
                <a:sym typeface="Calibri"/>
              </a:rPr>
              <a:t>Physical Development</a:t>
            </a:r>
            <a:endParaRPr sz="1800" b="0" i="0" u="none" strike="noStrike" cap="none" dirty="0">
              <a:solidFill>
                <a:schemeClr val="dk1"/>
              </a:solidFill>
              <a:latin typeface="ISHALinkpen Join Connect" panose="03050602040000000000" pitchFamily="66" charset="0"/>
              <a:ea typeface="ISHALinkpen Join Connect" panose="03050602040000000000" pitchFamily="66" charset="0"/>
              <a:cs typeface="Calibri"/>
              <a:sym typeface="Calibri"/>
            </a:endParaRPr>
          </a:p>
          <a:p>
            <a:pPr marL="384048" marR="0" lvl="1" indent="-182880" algn="l" rtl="0">
              <a:lnSpc>
                <a:spcPct val="90000"/>
              </a:lnSpc>
              <a:spcBef>
                <a:spcPts val="600"/>
              </a:spcBef>
              <a:spcAft>
                <a:spcPts val="0"/>
              </a:spcAft>
              <a:buClr>
                <a:schemeClr val="accent1"/>
              </a:buClr>
              <a:buSzPts val="1800"/>
              <a:buFont typeface="Arial"/>
              <a:buChar char="•"/>
            </a:pPr>
            <a:r>
              <a:rPr lang="en-GB" sz="1800" b="0" i="0" u="none" strike="noStrike" cap="none" dirty="0">
                <a:solidFill>
                  <a:srgbClr val="3F3F3F"/>
                </a:solidFill>
                <a:latin typeface="ISHALinkpen Join Connect" panose="03050602040000000000" pitchFamily="66" charset="0"/>
                <a:ea typeface="ISHALinkpen Join Connect" panose="03050602040000000000" pitchFamily="66" charset="0"/>
                <a:cs typeface="Calibri"/>
                <a:sym typeface="Calibri"/>
              </a:rPr>
              <a:t>Personal, Social and Emotional Development</a:t>
            </a:r>
            <a:endParaRPr sz="1800" b="0" i="0" u="none" strike="noStrike" cap="none" dirty="0">
              <a:solidFill>
                <a:schemeClr val="dk1"/>
              </a:solidFill>
              <a:latin typeface="ISHALinkpen Join Connect" panose="03050602040000000000" pitchFamily="66" charset="0"/>
              <a:ea typeface="ISHALinkpen Join Connect" panose="03050602040000000000" pitchFamily="66" charset="0"/>
              <a:cs typeface="Calibri"/>
              <a:sym typeface="Calibri"/>
            </a:endParaRPr>
          </a:p>
          <a:p>
            <a:pPr marL="384048" marR="0" lvl="1" indent="-68579" algn="l" rtl="0">
              <a:lnSpc>
                <a:spcPct val="90000"/>
              </a:lnSpc>
              <a:spcBef>
                <a:spcPts val="600"/>
              </a:spcBef>
              <a:spcAft>
                <a:spcPts val="0"/>
              </a:spcAft>
              <a:buClr>
                <a:schemeClr val="accent1"/>
              </a:buClr>
              <a:buSzPts val="1800"/>
              <a:buFont typeface="Arial"/>
              <a:buNone/>
            </a:pPr>
            <a:endParaRPr sz="1800" b="0" i="0" u="none" strike="noStrike" cap="none" dirty="0">
              <a:solidFill>
                <a:schemeClr val="accent2"/>
              </a:solidFill>
              <a:latin typeface="ISHALinkpen Join Connect" panose="03050602040000000000" pitchFamily="66" charset="0"/>
              <a:ea typeface="ISHALinkpen Join Connect" panose="03050602040000000000" pitchFamily="66" charset="0"/>
              <a:cs typeface="Calibri"/>
              <a:sym typeface="Calibri"/>
            </a:endParaRPr>
          </a:p>
          <a:p>
            <a:pPr marL="384048" marR="0" lvl="1" indent="-182880" algn="ctr" rtl="0">
              <a:lnSpc>
                <a:spcPct val="90000"/>
              </a:lnSpc>
              <a:spcBef>
                <a:spcPts val="600"/>
              </a:spcBef>
              <a:spcAft>
                <a:spcPts val="0"/>
              </a:spcAft>
              <a:buClr>
                <a:schemeClr val="accent1"/>
              </a:buClr>
              <a:buSzPts val="1800"/>
              <a:buFont typeface="Calibri"/>
              <a:buNone/>
            </a:pPr>
            <a:r>
              <a:rPr lang="en-GB" sz="1800" b="0" i="0" u="none" strike="noStrike" cap="none" dirty="0">
                <a:solidFill>
                  <a:schemeClr val="accent6"/>
                </a:solidFill>
                <a:latin typeface="ISHALinkpen Join Connect" panose="03050602040000000000" pitchFamily="66" charset="0"/>
                <a:ea typeface="ISHALinkpen Join Connect" panose="03050602040000000000" pitchFamily="66" charset="0"/>
                <a:cs typeface="Calibri"/>
                <a:sym typeface="Calibri"/>
              </a:rPr>
              <a:t>These areas help your child to build the capacity to learn</a:t>
            </a:r>
            <a:r>
              <a:rPr lang="en-GB" sz="1600" b="0" i="0" u="none" strike="noStrike" cap="none" dirty="0">
                <a:solidFill>
                  <a:schemeClr val="accent6"/>
                </a:solidFill>
                <a:latin typeface="ISHALinkpen Join Connect" panose="03050602040000000000" pitchFamily="66" charset="0"/>
                <a:ea typeface="ISHALinkpen Join Connect" panose="03050602040000000000" pitchFamily="66" charset="0"/>
                <a:cs typeface="Calibri"/>
                <a:sym typeface="Calibri"/>
              </a:rPr>
              <a:t>.</a:t>
            </a:r>
            <a:endParaRPr sz="1800" b="0" i="0" u="none" strike="noStrike" cap="none" dirty="0">
              <a:solidFill>
                <a:schemeClr val="accent6"/>
              </a:solidFill>
              <a:latin typeface="ISHALinkpen Join Connect" panose="03050602040000000000" pitchFamily="66" charset="0"/>
              <a:ea typeface="ISHALinkpen Join Connect" panose="03050602040000000000" pitchFamily="66" charset="0"/>
              <a:cs typeface="Calibri"/>
              <a:sym typeface="Calibri"/>
            </a:endParaRPr>
          </a:p>
          <a:p>
            <a:pPr marL="384048" marR="0" lvl="1" indent="-182880" algn="l" rtl="0">
              <a:lnSpc>
                <a:spcPct val="90000"/>
              </a:lnSpc>
              <a:spcBef>
                <a:spcPts val="600"/>
              </a:spcBef>
              <a:spcAft>
                <a:spcPts val="0"/>
              </a:spcAft>
              <a:buClr>
                <a:schemeClr val="accent1"/>
              </a:buClr>
              <a:buSzPts val="1600"/>
              <a:buFont typeface="Calibri"/>
              <a:buNone/>
            </a:pPr>
            <a:endParaRPr sz="1600" b="0" i="0" u="none" strike="noStrike" cap="none" dirty="0">
              <a:solidFill>
                <a:srgbClr val="3F3F3F"/>
              </a:solidFill>
              <a:latin typeface="Calibri"/>
              <a:ea typeface="Calibri"/>
              <a:cs typeface="Calibri"/>
              <a:sym typeface="Calibri"/>
            </a:endParaRPr>
          </a:p>
          <a:p>
            <a:pPr marL="91440" marR="0" lvl="0" indent="0" algn="l" rtl="0">
              <a:lnSpc>
                <a:spcPct val="90000"/>
              </a:lnSpc>
              <a:spcBef>
                <a:spcPts val="1600"/>
              </a:spcBef>
              <a:spcAft>
                <a:spcPts val="0"/>
              </a:spcAft>
              <a:buClr>
                <a:schemeClr val="accent1"/>
              </a:buClr>
              <a:buSzPts val="2000"/>
              <a:buFont typeface="Calibri"/>
              <a:buNone/>
            </a:pPr>
            <a:endParaRPr sz="2000" dirty="0">
              <a:solidFill>
                <a:srgbClr val="3F3F3F"/>
              </a:solidFill>
              <a:latin typeface="Calibri"/>
              <a:ea typeface="Calibri"/>
              <a:cs typeface="Calibri"/>
              <a:sym typeface="Calibri"/>
            </a:endParaRPr>
          </a:p>
        </p:txBody>
      </p:sp>
      <p:sp>
        <p:nvSpPr>
          <p:cNvPr id="287" name="Google Shape;287;p13"/>
          <p:cNvSpPr txBox="1"/>
          <p:nvPr/>
        </p:nvSpPr>
        <p:spPr>
          <a:xfrm>
            <a:off x="4716016" y="2513015"/>
            <a:ext cx="4032448" cy="3416279"/>
          </a:xfrm>
          <a:prstGeom prst="rect">
            <a:avLst/>
          </a:prstGeom>
          <a:noFill/>
          <a:ln>
            <a:noFill/>
          </a:ln>
        </p:spPr>
        <p:txBody>
          <a:bodyPr spcFirstLastPara="1" wrap="square" lIns="91425" tIns="45700" rIns="91425" bIns="45700" anchor="t" anchorCtr="0">
            <a:spAutoFit/>
          </a:bodyPr>
          <a:lstStyle/>
          <a:p>
            <a:pPr marL="457200" marR="0" lvl="1" indent="0" algn="ctr" rtl="0">
              <a:spcBef>
                <a:spcPts val="0"/>
              </a:spcBef>
              <a:spcAft>
                <a:spcPts val="0"/>
              </a:spcAft>
              <a:buClr>
                <a:srgbClr val="3F3F3F"/>
              </a:buClr>
              <a:buSzPts val="1800"/>
              <a:buFont typeface="Calibri"/>
              <a:buNone/>
            </a:pPr>
            <a:r>
              <a:rPr lang="en-GB" sz="1800" b="1" i="0" u="none" strike="noStrike" cap="none" dirty="0">
                <a:solidFill>
                  <a:srgbClr val="3F3F3F"/>
                </a:solidFill>
                <a:latin typeface="ISHALinkpen Join Connect" panose="03050602040000000000" pitchFamily="66" charset="0"/>
                <a:ea typeface="ISHALinkpen Join Connect" panose="03050602040000000000" pitchFamily="66" charset="0"/>
                <a:cs typeface="Calibri"/>
                <a:sym typeface="Calibri"/>
              </a:rPr>
              <a:t>The Specific Areas:</a:t>
            </a:r>
          </a:p>
          <a:p>
            <a:pPr marL="457200" marR="0" lvl="1" indent="0" algn="ctr" rtl="0">
              <a:spcBef>
                <a:spcPts val="0"/>
              </a:spcBef>
              <a:spcAft>
                <a:spcPts val="0"/>
              </a:spcAft>
              <a:buClr>
                <a:srgbClr val="3F3F3F"/>
              </a:buClr>
              <a:buSzPts val="1800"/>
              <a:buFont typeface="Calibri"/>
              <a:buNone/>
            </a:pPr>
            <a:endParaRPr sz="1800" b="0" i="0" u="none" strike="noStrike" cap="none" dirty="0">
              <a:solidFill>
                <a:schemeClr val="dk1"/>
              </a:solidFill>
              <a:latin typeface="ISHALinkpen Join Connect" panose="03050602040000000000" pitchFamily="66" charset="0"/>
              <a:ea typeface="ISHALinkpen Join Connect" panose="03050602040000000000" pitchFamily="66" charset="0"/>
              <a:cs typeface="Calibri"/>
              <a:sym typeface="Calibri"/>
            </a:endParaRPr>
          </a:p>
          <a:p>
            <a:pPr marL="457200" marR="0" lvl="1" indent="-114300" algn="l" rtl="0">
              <a:spcBef>
                <a:spcPts val="0"/>
              </a:spcBef>
              <a:spcAft>
                <a:spcPts val="0"/>
              </a:spcAft>
              <a:buClr>
                <a:srgbClr val="3F3F3F"/>
              </a:buClr>
              <a:buSzPts val="1800"/>
              <a:buFont typeface="Arial"/>
              <a:buChar char="•"/>
            </a:pPr>
            <a:r>
              <a:rPr lang="en-GB" sz="1800" b="0" i="0" u="none" strike="noStrike" cap="none" dirty="0">
                <a:solidFill>
                  <a:srgbClr val="3F3F3F"/>
                </a:solidFill>
                <a:latin typeface="ISHALinkpen Join Connect" panose="03050602040000000000" pitchFamily="66" charset="0"/>
                <a:ea typeface="ISHALinkpen Join Connect" panose="03050602040000000000" pitchFamily="66" charset="0"/>
                <a:cs typeface="Calibri"/>
                <a:sym typeface="Calibri"/>
              </a:rPr>
              <a:t> Literacy</a:t>
            </a:r>
            <a:endParaRPr sz="1800" b="0" i="0" u="none" strike="noStrike" cap="none" dirty="0">
              <a:solidFill>
                <a:srgbClr val="3F3F3F"/>
              </a:solidFill>
              <a:latin typeface="ISHALinkpen Join Connect" panose="03050602040000000000" pitchFamily="66" charset="0"/>
              <a:ea typeface="ISHALinkpen Join Connect" panose="03050602040000000000" pitchFamily="66" charset="0"/>
              <a:cs typeface="Calibri"/>
              <a:sym typeface="Calibri"/>
            </a:endParaRPr>
          </a:p>
          <a:p>
            <a:pPr marL="457200" marR="0" lvl="1" indent="-114300" algn="l" rtl="0">
              <a:spcBef>
                <a:spcPts val="0"/>
              </a:spcBef>
              <a:spcAft>
                <a:spcPts val="0"/>
              </a:spcAft>
              <a:buClr>
                <a:srgbClr val="3F3F3F"/>
              </a:buClr>
              <a:buSzPts val="1800"/>
              <a:buFont typeface="Arial"/>
              <a:buChar char="•"/>
            </a:pPr>
            <a:r>
              <a:rPr lang="en-GB" sz="1800" b="0" i="0" u="none" strike="noStrike" cap="none" dirty="0">
                <a:solidFill>
                  <a:srgbClr val="3F3F3F"/>
                </a:solidFill>
                <a:latin typeface="ISHALinkpen Join Connect" panose="03050602040000000000" pitchFamily="66" charset="0"/>
                <a:ea typeface="ISHALinkpen Join Connect" panose="03050602040000000000" pitchFamily="66" charset="0"/>
                <a:cs typeface="Calibri"/>
                <a:sym typeface="Calibri"/>
              </a:rPr>
              <a:t> Maths</a:t>
            </a:r>
            <a:endParaRPr sz="1800" b="0" i="0" u="none" strike="noStrike" cap="none" dirty="0">
              <a:solidFill>
                <a:srgbClr val="3F3F3F"/>
              </a:solidFill>
              <a:latin typeface="ISHALinkpen Join Connect" panose="03050602040000000000" pitchFamily="66" charset="0"/>
              <a:ea typeface="ISHALinkpen Join Connect" panose="03050602040000000000" pitchFamily="66" charset="0"/>
              <a:cs typeface="Calibri"/>
              <a:sym typeface="Calibri"/>
            </a:endParaRPr>
          </a:p>
          <a:p>
            <a:pPr marL="457200" marR="0" lvl="1" indent="-114300" algn="l" rtl="0">
              <a:spcBef>
                <a:spcPts val="0"/>
              </a:spcBef>
              <a:spcAft>
                <a:spcPts val="0"/>
              </a:spcAft>
              <a:buClr>
                <a:srgbClr val="3F3F3F"/>
              </a:buClr>
              <a:buSzPts val="1800"/>
              <a:buFont typeface="Arial"/>
              <a:buChar char="•"/>
            </a:pPr>
            <a:r>
              <a:rPr lang="en-GB" sz="1800" b="0" i="0" u="none" strike="noStrike" cap="none" dirty="0">
                <a:solidFill>
                  <a:srgbClr val="3F3F3F"/>
                </a:solidFill>
                <a:latin typeface="ISHALinkpen Join Connect" panose="03050602040000000000" pitchFamily="66" charset="0"/>
                <a:ea typeface="ISHALinkpen Join Connect" panose="03050602040000000000" pitchFamily="66" charset="0"/>
                <a:cs typeface="Calibri"/>
                <a:sym typeface="Calibri"/>
              </a:rPr>
              <a:t> Understanding the World</a:t>
            </a:r>
            <a:endParaRPr sz="1800" b="0" i="0" u="none" strike="noStrike" cap="none" dirty="0">
              <a:solidFill>
                <a:schemeClr val="dk1"/>
              </a:solidFill>
              <a:latin typeface="ISHALinkpen Join Connect" panose="03050602040000000000" pitchFamily="66" charset="0"/>
              <a:ea typeface="ISHALinkpen Join Connect" panose="03050602040000000000" pitchFamily="66" charset="0"/>
              <a:cs typeface="Calibri"/>
              <a:sym typeface="Calibri"/>
            </a:endParaRPr>
          </a:p>
          <a:p>
            <a:pPr marL="457200" marR="0" lvl="1" indent="-114300" algn="l" rtl="0">
              <a:spcBef>
                <a:spcPts val="0"/>
              </a:spcBef>
              <a:spcAft>
                <a:spcPts val="0"/>
              </a:spcAft>
              <a:buClr>
                <a:srgbClr val="3F3F3F"/>
              </a:buClr>
              <a:buSzPts val="1800"/>
              <a:buFont typeface="Arial"/>
              <a:buChar char="•"/>
            </a:pPr>
            <a:r>
              <a:rPr lang="en-GB" sz="1800" b="0" i="0" u="none" strike="noStrike" cap="none" dirty="0">
                <a:solidFill>
                  <a:srgbClr val="3F3F3F"/>
                </a:solidFill>
                <a:latin typeface="ISHALinkpen Join Connect" panose="03050602040000000000" pitchFamily="66" charset="0"/>
                <a:ea typeface="ISHALinkpen Join Connect" panose="03050602040000000000" pitchFamily="66" charset="0"/>
                <a:cs typeface="Calibri"/>
                <a:sym typeface="Calibri"/>
              </a:rPr>
              <a:t> Expressive Arts and Design</a:t>
            </a:r>
            <a:endParaRPr sz="1800" b="0" i="0" u="none" strike="noStrike" cap="none" dirty="0">
              <a:solidFill>
                <a:schemeClr val="dk1"/>
              </a:solidFill>
              <a:latin typeface="ISHALinkpen Join Connect" panose="03050602040000000000" pitchFamily="66" charset="0"/>
              <a:ea typeface="ISHALinkpen Join Connect" panose="03050602040000000000" pitchFamily="66" charset="0"/>
              <a:cs typeface="Calibri"/>
              <a:sym typeface="Calibri"/>
            </a:endParaRPr>
          </a:p>
          <a:p>
            <a:pPr marL="457200" marR="0" lvl="1" indent="0" algn="l" rtl="0">
              <a:spcBef>
                <a:spcPts val="0"/>
              </a:spcBef>
              <a:spcAft>
                <a:spcPts val="0"/>
              </a:spcAft>
              <a:buClr>
                <a:schemeClr val="dk1"/>
              </a:buClr>
              <a:buSzPts val="1800"/>
              <a:buFont typeface="Arial"/>
              <a:buNone/>
            </a:pPr>
            <a:endParaRPr sz="1800" b="0" i="0" u="none" strike="noStrike" cap="none" dirty="0">
              <a:solidFill>
                <a:srgbClr val="3F3F3F"/>
              </a:solidFill>
              <a:latin typeface="ISHALinkpen Join Connect" panose="03050602040000000000" pitchFamily="66" charset="0"/>
              <a:ea typeface="ISHALinkpen Join Connect" panose="03050602040000000000" pitchFamily="66" charset="0"/>
              <a:cs typeface="Calibri"/>
              <a:sym typeface="Calibri"/>
            </a:endParaRPr>
          </a:p>
          <a:p>
            <a:pPr marL="201168" marR="0" lvl="1" indent="0" algn="ctr" rtl="0">
              <a:spcBef>
                <a:spcPts val="0"/>
              </a:spcBef>
              <a:spcAft>
                <a:spcPts val="0"/>
              </a:spcAft>
              <a:buClr>
                <a:schemeClr val="accent2"/>
              </a:buClr>
              <a:buSzPts val="1800"/>
              <a:buFont typeface="Calibri"/>
              <a:buNone/>
            </a:pPr>
            <a:r>
              <a:rPr lang="en-GB" sz="1800" b="0" i="0" u="none" strike="noStrike" cap="none" dirty="0">
                <a:solidFill>
                  <a:schemeClr val="accent6"/>
                </a:solidFill>
                <a:latin typeface="ISHALinkpen Join Connect" panose="03050602040000000000" pitchFamily="66" charset="0"/>
                <a:ea typeface="ISHALinkpen Join Connect" panose="03050602040000000000" pitchFamily="66" charset="0"/>
                <a:cs typeface="Calibri"/>
                <a:sym typeface="Calibri"/>
              </a:rPr>
              <a:t>It is through these that the Prime Areas are strengthened and applied</a:t>
            </a:r>
            <a:r>
              <a:rPr lang="en-GB" sz="1800" b="0" i="0" u="none" strike="noStrike" cap="none" dirty="0">
                <a:solidFill>
                  <a:schemeClr val="accent6"/>
                </a:solidFill>
                <a:latin typeface="Calibri"/>
                <a:ea typeface="Calibri"/>
                <a:cs typeface="Calibri"/>
                <a:sym typeface="Calibri"/>
              </a:rPr>
              <a:t>.</a:t>
            </a:r>
            <a:endParaRPr sz="1800" b="0" i="0" u="none" strike="noStrike" cap="none" dirty="0">
              <a:solidFill>
                <a:schemeClr val="accent6"/>
              </a:solidFill>
              <a:latin typeface="Calibri"/>
              <a:ea typeface="Calibri"/>
              <a:cs typeface="Calibri"/>
              <a:sym typeface="Calibri"/>
            </a:endParaRPr>
          </a:p>
        </p:txBody>
      </p:sp>
      <p:sp>
        <p:nvSpPr>
          <p:cNvPr id="290" name="Google Shape;290;p13"/>
          <p:cNvSpPr/>
          <p:nvPr/>
        </p:nvSpPr>
        <p:spPr>
          <a:xfrm>
            <a:off x="0" y="-43911"/>
            <a:ext cx="9144000" cy="1164132"/>
          </a:xfrm>
          <a:prstGeom prst="rect">
            <a:avLst/>
          </a:prstGeom>
          <a:solidFill>
            <a:srgbClr val="6B948C">
              <a:alpha val="80392"/>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Google Shape;231;p14"/>
          <p:cNvSpPr txBox="1">
            <a:spLocks noGrp="1"/>
          </p:cNvSpPr>
          <p:nvPr>
            <p:ph type="title"/>
          </p:nvPr>
        </p:nvSpPr>
        <p:spPr>
          <a:xfrm>
            <a:off x="915242" y="203448"/>
            <a:ext cx="7543800" cy="1450757"/>
          </a:xfrm>
          <a:prstGeom prst="rect">
            <a:avLst/>
          </a:prstGeom>
          <a:noFill/>
          <a:ln>
            <a:noFill/>
          </a:ln>
        </p:spPr>
        <p:txBody>
          <a:bodyPr spcFirstLastPara="1" wrap="square" lIns="91425" tIns="45700" rIns="91425" bIns="45700" anchor="b" anchorCtr="0">
            <a:normAutofit/>
          </a:bodyPr>
          <a:lstStyle/>
          <a:p>
            <a:pPr marL="0" lvl="0" indent="0" algn="ctr" rtl="0">
              <a:lnSpc>
                <a:spcPct val="85000"/>
              </a:lnSpc>
              <a:spcBef>
                <a:spcPts val="0"/>
              </a:spcBef>
              <a:spcAft>
                <a:spcPts val="0"/>
              </a:spcAft>
              <a:buClr>
                <a:srgbClr val="3F3F3F"/>
              </a:buClr>
              <a:buSzPts val="4000"/>
              <a:buFont typeface="Calibri"/>
              <a:buNone/>
            </a:pPr>
            <a:r>
              <a:rPr lang="en-GB" sz="4000" b="1" dirty="0">
                <a:latin typeface="ISHALinkpen Join Connect" panose="03050602040000000000" pitchFamily="66" charset="0"/>
                <a:ea typeface="ISHALinkpen Join Connect" panose="03050602040000000000" pitchFamily="66" charset="0"/>
                <a:sym typeface="Calibri"/>
              </a:rPr>
              <a:t>Characteristics of Effective Learning</a:t>
            </a:r>
            <a:endParaRPr sz="4000" b="1" dirty="0">
              <a:latin typeface="ISHALinkpen Join Connect" panose="03050602040000000000" pitchFamily="66" charset="0"/>
              <a:ea typeface="ISHALinkpen Join Connect" panose="03050602040000000000" pitchFamily="66" charset="0"/>
              <a:sym typeface="Calibri"/>
            </a:endParaRPr>
          </a:p>
        </p:txBody>
      </p:sp>
      <p:sp>
        <p:nvSpPr>
          <p:cNvPr id="232" name="Google Shape;232;p14"/>
          <p:cNvSpPr txBox="1"/>
          <p:nvPr/>
        </p:nvSpPr>
        <p:spPr>
          <a:xfrm>
            <a:off x="782637" y="2022995"/>
            <a:ext cx="4108731" cy="2160240"/>
          </a:xfrm>
          <a:prstGeom prst="rect">
            <a:avLst/>
          </a:prstGeom>
          <a:noFill/>
          <a:ln>
            <a:noFill/>
          </a:ln>
        </p:spPr>
        <p:txBody>
          <a:bodyPr spcFirstLastPara="1" wrap="square" lIns="0" tIns="45700" rIns="0" bIns="45700" anchor="t" anchorCtr="0">
            <a:noAutofit/>
          </a:bodyPr>
          <a:lstStyle/>
          <a:p>
            <a:pPr marL="91440" marR="0" lvl="0" indent="0" algn="l" rtl="0">
              <a:lnSpc>
                <a:spcPct val="90000"/>
              </a:lnSpc>
              <a:spcBef>
                <a:spcPts val="0"/>
              </a:spcBef>
              <a:spcAft>
                <a:spcPts val="0"/>
              </a:spcAft>
              <a:buClr>
                <a:schemeClr val="accent1"/>
              </a:buClr>
              <a:buSzPts val="2800"/>
              <a:buFont typeface="Calibri"/>
              <a:buNone/>
            </a:pPr>
            <a:endParaRPr sz="2800">
              <a:solidFill>
                <a:srgbClr val="3F3F3F"/>
              </a:solidFill>
              <a:latin typeface="Calibri"/>
              <a:ea typeface="Calibri"/>
              <a:cs typeface="Calibri"/>
              <a:sym typeface="Calibri"/>
            </a:endParaRPr>
          </a:p>
        </p:txBody>
      </p:sp>
      <p:sp>
        <p:nvSpPr>
          <p:cNvPr id="233" name="Google Shape;233;p14"/>
          <p:cNvSpPr txBox="1"/>
          <p:nvPr/>
        </p:nvSpPr>
        <p:spPr>
          <a:xfrm>
            <a:off x="230285" y="5322764"/>
            <a:ext cx="8913715" cy="3558230"/>
          </a:xfrm>
          <a:prstGeom prst="rect">
            <a:avLst/>
          </a:prstGeom>
          <a:noFill/>
          <a:ln>
            <a:noFill/>
          </a:ln>
        </p:spPr>
        <p:txBody>
          <a:bodyPr spcFirstLastPara="1" wrap="square" lIns="0" tIns="45700" rIns="0" bIns="45700" anchor="t" anchorCtr="0">
            <a:noAutofit/>
          </a:bodyPr>
          <a:lstStyle/>
          <a:p>
            <a:pPr marL="91440" marR="0" lvl="0" indent="-91440" rtl="0">
              <a:lnSpc>
                <a:spcPct val="90000"/>
              </a:lnSpc>
              <a:spcBef>
                <a:spcPts val="0"/>
              </a:spcBef>
              <a:spcAft>
                <a:spcPts val="0"/>
              </a:spcAft>
              <a:buClr>
                <a:schemeClr val="accent1"/>
              </a:buClr>
              <a:buSzPts val="1400"/>
              <a:buFont typeface="Calibri"/>
              <a:buNone/>
            </a:pPr>
            <a:r>
              <a:rPr lang="en-GB" sz="1400" dirty="0">
                <a:solidFill>
                  <a:srgbClr val="3F3F3F"/>
                </a:solidFill>
                <a:latin typeface="ISHALinkpen Join Connect" panose="03050602040000000000" pitchFamily="66" charset="0"/>
                <a:ea typeface="ISHALinkpen Join Connect" panose="03050602040000000000" pitchFamily="66" charset="0"/>
                <a:cs typeface="Calibri"/>
                <a:sym typeface="Calibri"/>
              </a:rPr>
              <a:t> </a:t>
            </a:r>
            <a:r>
              <a:rPr lang="en-GB" sz="1600" dirty="0">
                <a:solidFill>
                  <a:srgbClr val="3F3F3F"/>
                </a:solidFill>
                <a:latin typeface="ISHALinkpen Join Connect" panose="03050602040000000000" pitchFamily="66" charset="0"/>
                <a:ea typeface="ISHALinkpen Join Connect" panose="03050602040000000000" pitchFamily="66" charset="0"/>
                <a:cs typeface="Calibri"/>
                <a:sym typeface="Calibri"/>
              </a:rPr>
              <a:t>They detail the ways in which children should be </a:t>
            </a:r>
            <a:r>
              <a:rPr lang="en-GB" sz="1600" b="1" dirty="0">
                <a:solidFill>
                  <a:srgbClr val="3F3F3F"/>
                </a:solidFill>
                <a:latin typeface="ISHALinkpen Join Connect" panose="03050602040000000000" pitchFamily="66" charset="0"/>
                <a:ea typeface="ISHALinkpen Join Connect" panose="03050602040000000000" pitchFamily="66" charset="0"/>
                <a:cs typeface="Calibri"/>
                <a:sym typeface="Calibri"/>
              </a:rPr>
              <a:t>learning</a:t>
            </a:r>
            <a:r>
              <a:rPr lang="en-GB" sz="1600" dirty="0">
                <a:solidFill>
                  <a:srgbClr val="3F3F3F"/>
                </a:solidFill>
                <a:latin typeface="ISHALinkpen Join Connect" panose="03050602040000000000" pitchFamily="66" charset="0"/>
                <a:ea typeface="ISHALinkpen Join Connect" panose="03050602040000000000" pitchFamily="66" charset="0"/>
                <a:cs typeface="Calibri"/>
                <a:sym typeface="Calibri"/>
              </a:rPr>
              <a:t> from their environment, experiences and activities. </a:t>
            </a:r>
            <a:endParaRPr sz="1600" dirty="0">
              <a:solidFill>
                <a:srgbClr val="3F3F3F"/>
              </a:solidFill>
              <a:latin typeface="ISHALinkpen Join Connect" panose="03050602040000000000" pitchFamily="66" charset="0"/>
              <a:ea typeface="ISHALinkpen Join Connect" panose="03050602040000000000" pitchFamily="66" charset="0"/>
              <a:cs typeface="Calibri"/>
              <a:sym typeface="Calibri"/>
            </a:endParaRPr>
          </a:p>
          <a:p>
            <a:pPr marL="91440" marR="0" lvl="0" indent="-91440" rtl="0">
              <a:lnSpc>
                <a:spcPct val="90000"/>
              </a:lnSpc>
              <a:spcBef>
                <a:spcPts val="1400"/>
              </a:spcBef>
              <a:spcAft>
                <a:spcPts val="0"/>
              </a:spcAft>
              <a:buClr>
                <a:schemeClr val="accent1"/>
              </a:buClr>
              <a:buSzPts val="2000"/>
              <a:buFont typeface="Calibri"/>
              <a:buNone/>
            </a:pPr>
            <a:r>
              <a:rPr lang="en-GB" sz="1600" dirty="0">
                <a:solidFill>
                  <a:srgbClr val="3F3F3F"/>
                </a:solidFill>
                <a:latin typeface="ISHALinkpen Join Connect" panose="03050602040000000000" pitchFamily="66" charset="0"/>
                <a:ea typeface="ISHALinkpen Join Connect" panose="03050602040000000000" pitchFamily="66" charset="0"/>
                <a:cs typeface="Calibri"/>
                <a:sym typeface="Calibri"/>
              </a:rPr>
              <a:t>Children up to the age of five should all be displaying the </a:t>
            </a:r>
            <a:r>
              <a:rPr lang="en-GB" sz="1600" b="1" dirty="0">
                <a:solidFill>
                  <a:srgbClr val="3F3F3F"/>
                </a:solidFill>
                <a:latin typeface="ISHALinkpen Join Connect" panose="03050602040000000000" pitchFamily="66" charset="0"/>
                <a:ea typeface="ISHALinkpen Join Connect" panose="03050602040000000000" pitchFamily="66" charset="0"/>
                <a:cs typeface="Calibri"/>
                <a:sym typeface="Calibri"/>
              </a:rPr>
              <a:t>characteristics of effective learning</a:t>
            </a:r>
            <a:r>
              <a:rPr lang="en-GB" sz="1600" dirty="0">
                <a:solidFill>
                  <a:srgbClr val="3F3F3F"/>
                </a:solidFill>
                <a:latin typeface="ISHALinkpen Join Connect" panose="03050602040000000000" pitchFamily="66" charset="0"/>
                <a:ea typeface="ISHALinkpen Join Connect" panose="03050602040000000000" pitchFamily="66" charset="0"/>
                <a:cs typeface="Calibri"/>
                <a:sym typeface="Calibri"/>
              </a:rPr>
              <a:t> every day.</a:t>
            </a:r>
            <a:endParaRPr sz="1600" dirty="0">
              <a:solidFill>
                <a:srgbClr val="3F3F3F"/>
              </a:solidFill>
              <a:latin typeface="ISHALinkpen Join Connect" panose="03050602040000000000" pitchFamily="66" charset="0"/>
              <a:ea typeface="ISHALinkpen Join Connect" panose="03050602040000000000" pitchFamily="66" charset="0"/>
              <a:cs typeface="Calibri"/>
              <a:sym typeface="Calibri"/>
            </a:endParaRPr>
          </a:p>
        </p:txBody>
      </p:sp>
      <p:cxnSp>
        <p:nvCxnSpPr>
          <p:cNvPr id="234" name="Google Shape;234;p14"/>
          <p:cNvCxnSpPr/>
          <p:nvPr/>
        </p:nvCxnSpPr>
        <p:spPr>
          <a:xfrm>
            <a:off x="1331640" y="1711405"/>
            <a:ext cx="0" cy="853499"/>
          </a:xfrm>
          <a:prstGeom prst="straightConnector1">
            <a:avLst/>
          </a:prstGeom>
          <a:noFill/>
          <a:ln w="47625" cap="flat" cmpd="sng">
            <a:solidFill>
              <a:schemeClr val="accent6"/>
            </a:solidFill>
            <a:prstDash val="solid"/>
            <a:round/>
            <a:headEnd type="none" w="sm" len="sm"/>
            <a:tailEnd type="triangle" w="med" len="med"/>
          </a:ln>
        </p:spPr>
      </p:cxnSp>
      <p:sp>
        <p:nvSpPr>
          <p:cNvPr id="235" name="Google Shape;235;p14"/>
          <p:cNvSpPr txBox="1"/>
          <p:nvPr/>
        </p:nvSpPr>
        <p:spPr>
          <a:xfrm>
            <a:off x="-23606" y="3844935"/>
            <a:ext cx="3456384" cy="1231066"/>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rgbClr val="3F3F3F"/>
              </a:buClr>
              <a:buSzPts val="1400"/>
              <a:buFont typeface="Arial"/>
              <a:buChar char="•"/>
            </a:pPr>
            <a:r>
              <a:rPr lang="en-GB" sz="1400" dirty="0">
                <a:solidFill>
                  <a:srgbClr val="3F3F3F"/>
                </a:solidFill>
                <a:latin typeface="ISHALinkpen Join Connect" panose="03050602040000000000" pitchFamily="66" charset="0"/>
                <a:ea typeface="ISHALinkpen Join Connect" panose="03050602040000000000" pitchFamily="66" charset="0"/>
                <a:cs typeface="Calibri"/>
                <a:sym typeface="Calibri"/>
              </a:rPr>
              <a:t>Finding out and exploring</a:t>
            </a:r>
            <a:endParaRPr sz="1800" dirty="0">
              <a:solidFill>
                <a:schemeClr val="dk1"/>
              </a:solidFill>
              <a:latin typeface="ISHALinkpen Join Connect" panose="03050602040000000000" pitchFamily="66" charset="0"/>
              <a:ea typeface="ISHALinkpen Join Connect" panose="03050602040000000000" pitchFamily="66" charset="0"/>
              <a:cs typeface="Calibri"/>
              <a:sym typeface="Calibri"/>
            </a:endParaRPr>
          </a:p>
          <a:p>
            <a:pPr marL="285750" marR="0" lvl="0" indent="-285750" algn="l" rtl="0">
              <a:spcBef>
                <a:spcPts val="0"/>
              </a:spcBef>
              <a:spcAft>
                <a:spcPts val="0"/>
              </a:spcAft>
              <a:buClr>
                <a:srgbClr val="3F3F3F"/>
              </a:buClr>
              <a:buSzPts val="1400"/>
              <a:buFont typeface="Arial"/>
              <a:buChar char="•"/>
            </a:pPr>
            <a:r>
              <a:rPr lang="en-GB" sz="1400" dirty="0">
                <a:solidFill>
                  <a:srgbClr val="3F3F3F"/>
                </a:solidFill>
                <a:latin typeface="ISHALinkpen Join Connect" panose="03050602040000000000" pitchFamily="66" charset="0"/>
                <a:ea typeface="ISHALinkpen Join Connect" panose="03050602040000000000" pitchFamily="66" charset="0"/>
                <a:cs typeface="Calibri"/>
                <a:sym typeface="Calibri"/>
              </a:rPr>
              <a:t>Using what they know in their play</a:t>
            </a:r>
            <a:endParaRPr sz="1800" dirty="0">
              <a:solidFill>
                <a:schemeClr val="dk1"/>
              </a:solidFill>
              <a:latin typeface="ISHALinkpen Join Connect" panose="03050602040000000000" pitchFamily="66" charset="0"/>
              <a:ea typeface="ISHALinkpen Join Connect" panose="03050602040000000000" pitchFamily="66" charset="0"/>
              <a:cs typeface="Calibri"/>
              <a:sym typeface="Calibri"/>
            </a:endParaRPr>
          </a:p>
          <a:p>
            <a:pPr marL="285750" marR="0" lvl="0" indent="-285750" algn="l" rtl="0">
              <a:spcBef>
                <a:spcPts val="0"/>
              </a:spcBef>
              <a:spcAft>
                <a:spcPts val="0"/>
              </a:spcAft>
              <a:buClr>
                <a:srgbClr val="3F3F3F"/>
              </a:buClr>
              <a:buSzPts val="1400"/>
              <a:buFont typeface="Arial"/>
              <a:buChar char="•"/>
            </a:pPr>
            <a:r>
              <a:rPr lang="en-GB" sz="1400" dirty="0">
                <a:solidFill>
                  <a:srgbClr val="3F3F3F"/>
                </a:solidFill>
                <a:latin typeface="ISHALinkpen Join Connect" panose="03050602040000000000" pitchFamily="66" charset="0"/>
                <a:ea typeface="ISHALinkpen Join Connect" panose="03050602040000000000" pitchFamily="66" charset="0"/>
                <a:cs typeface="Calibri"/>
                <a:sym typeface="Calibri"/>
              </a:rPr>
              <a:t>Being willing to have a go</a:t>
            </a:r>
            <a:endParaRPr sz="1800" dirty="0">
              <a:solidFill>
                <a:schemeClr val="dk1"/>
              </a:solidFill>
              <a:latin typeface="ISHALinkpen Join Connect" panose="03050602040000000000" pitchFamily="66" charset="0"/>
              <a:ea typeface="ISHALinkpen Join Connect" panose="03050602040000000000" pitchFamily="66" charset="0"/>
              <a:cs typeface="Calibri"/>
              <a:sym typeface="Calibri"/>
            </a:endParaRPr>
          </a:p>
          <a:p>
            <a:pPr marL="0" marR="0" lvl="0" indent="0" algn="l" rtl="0">
              <a:spcBef>
                <a:spcPts val="0"/>
              </a:spcBef>
              <a:spcAft>
                <a:spcPts val="0"/>
              </a:spcAft>
              <a:buClr>
                <a:schemeClr val="dk1"/>
              </a:buClr>
              <a:buSzPts val="1800"/>
              <a:buFont typeface="Calibri"/>
              <a:buNone/>
            </a:pPr>
            <a:endParaRPr sz="1800" dirty="0">
              <a:solidFill>
                <a:schemeClr val="dk1"/>
              </a:solidFill>
              <a:latin typeface="Arial"/>
              <a:ea typeface="Arial"/>
              <a:cs typeface="Arial"/>
              <a:sym typeface="Arial"/>
            </a:endParaRPr>
          </a:p>
        </p:txBody>
      </p:sp>
      <p:sp>
        <p:nvSpPr>
          <p:cNvPr id="236" name="Google Shape;236;p14"/>
          <p:cNvSpPr txBox="1"/>
          <p:nvPr/>
        </p:nvSpPr>
        <p:spPr>
          <a:xfrm>
            <a:off x="3049959" y="3827122"/>
            <a:ext cx="3096344" cy="1446509"/>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rgbClr val="3F3F3F"/>
              </a:buClr>
              <a:buSzPts val="1400"/>
              <a:buFont typeface="Arial"/>
              <a:buChar char="•"/>
            </a:pPr>
            <a:r>
              <a:rPr lang="en-GB" sz="1400" dirty="0">
                <a:solidFill>
                  <a:srgbClr val="3F3F3F"/>
                </a:solidFill>
                <a:latin typeface="ISHALinkpen Join Connect" panose="03050602040000000000" pitchFamily="66" charset="0"/>
                <a:ea typeface="ISHALinkpen Join Connect" panose="03050602040000000000" pitchFamily="66" charset="0"/>
                <a:cs typeface="Calibri"/>
                <a:sym typeface="Calibri"/>
              </a:rPr>
              <a:t>Being involved and concentrating</a:t>
            </a:r>
            <a:endParaRPr sz="1800" dirty="0">
              <a:solidFill>
                <a:schemeClr val="dk1"/>
              </a:solidFill>
              <a:latin typeface="ISHALinkpen Join Connect" panose="03050602040000000000" pitchFamily="66" charset="0"/>
              <a:ea typeface="ISHALinkpen Join Connect" panose="03050602040000000000" pitchFamily="66" charset="0"/>
              <a:cs typeface="Calibri"/>
              <a:sym typeface="Calibri"/>
            </a:endParaRPr>
          </a:p>
          <a:p>
            <a:pPr marL="285750" marR="0" lvl="0" indent="-285750" algn="l" rtl="0">
              <a:spcBef>
                <a:spcPts val="0"/>
              </a:spcBef>
              <a:spcAft>
                <a:spcPts val="0"/>
              </a:spcAft>
              <a:buClr>
                <a:srgbClr val="3F3F3F"/>
              </a:buClr>
              <a:buSzPts val="1400"/>
              <a:buFont typeface="Arial"/>
              <a:buChar char="•"/>
            </a:pPr>
            <a:r>
              <a:rPr lang="en-GB" sz="1400" dirty="0">
                <a:solidFill>
                  <a:srgbClr val="3F3F3F"/>
                </a:solidFill>
                <a:latin typeface="ISHALinkpen Join Connect" panose="03050602040000000000" pitchFamily="66" charset="0"/>
                <a:ea typeface="ISHALinkpen Join Connect" panose="03050602040000000000" pitchFamily="66" charset="0"/>
                <a:cs typeface="Calibri"/>
                <a:sym typeface="Calibri"/>
              </a:rPr>
              <a:t>Keeping on trying</a:t>
            </a:r>
            <a:endParaRPr sz="1800" dirty="0">
              <a:solidFill>
                <a:schemeClr val="dk1"/>
              </a:solidFill>
              <a:latin typeface="ISHALinkpen Join Connect" panose="03050602040000000000" pitchFamily="66" charset="0"/>
              <a:ea typeface="ISHALinkpen Join Connect" panose="03050602040000000000" pitchFamily="66" charset="0"/>
              <a:cs typeface="Calibri"/>
              <a:sym typeface="Calibri"/>
            </a:endParaRPr>
          </a:p>
          <a:p>
            <a:pPr marL="285750" marR="0" lvl="0" indent="-285750" algn="l" rtl="0">
              <a:spcBef>
                <a:spcPts val="0"/>
              </a:spcBef>
              <a:spcAft>
                <a:spcPts val="0"/>
              </a:spcAft>
              <a:buClr>
                <a:srgbClr val="3F3F3F"/>
              </a:buClr>
              <a:buSzPts val="1400"/>
              <a:buFont typeface="Arial"/>
              <a:buChar char="•"/>
            </a:pPr>
            <a:r>
              <a:rPr lang="en-GB" sz="1400" dirty="0">
                <a:solidFill>
                  <a:srgbClr val="3F3F3F"/>
                </a:solidFill>
                <a:latin typeface="ISHALinkpen Join Connect" panose="03050602040000000000" pitchFamily="66" charset="0"/>
                <a:ea typeface="ISHALinkpen Join Connect" panose="03050602040000000000" pitchFamily="66" charset="0"/>
                <a:cs typeface="Calibri"/>
                <a:sym typeface="Calibri"/>
              </a:rPr>
              <a:t>Enjoying achieving what they set out to do</a:t>
            </a:r>
            <a:endParaRPr sz="1800" dirty="0">
              <a:solidFill>
                <a:schemeClr val="dk1"/>
              </a:solidFill>
              <a:latin typeface="ISHALinkpen Join Connect" panose="03050602040000000000" pitchFamily="66" charset="0"/>
              <a:ea typeface="ISHALinkpen Join Connect" panose="03050602040000000000" pitchFamily="66" charset="0"/>
              <a:cs typeface="Calibri"/>
              <a:sym typeface="Calibri"/>
            </a:endParaRPr>
          </a:p>
          <a:p>
            <a:pPr marL="0" marR="0" lvl="0" indent="0" algn="l" rtl="0">
              <a:spcBef>
                <a:spcPts val="0"/>
              </a:spcBef>
              <a:spcAft>
                <a:spcPts val="0"/>
              </a:spcAft>
              <a:buClr>
                <a:schemeClr val="dk1"/>
              </a:buClr>
              <a:buSzPts val="1800"/>
              <a:buFont typeface="Calibri"/>
              <a:buNone/>
            </a:pPr>
            <a:endParaRPr sz="1800" dirty="0">
              <a:solidFill>
                <a:schemeClr val="dk1"/>
              </a:solidFill>
              <a:latin typeface="Arial"/>
              <a:ea typeface="Arial"/>
              <a:cs typeface="Arial"/>
              <a:sym typeface="Arial"/>
            </a:endParaRPr>
          </a:p>
        </p:txBody>
      </p:sp>
      <p:sp>
        <p:nvSpPr>
          <p:cNvPr id="237" name="Google Shape;237;p14"/>
          <p:cNvSpPr txBox="1"/>
          <p:nvPr/>
        </p:nvSpPr>
        <p:spPr>
          <a:xfrm>
            <a:off x="6131534" y="3777989"/>
            <a:ext cx="3096344" cy="1661953"/>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rgbClr val="3F3F3F"/>
              </a:buClr>
              <a:buSzPts val="1400"/>
              <a:buFont typeface="Arial"/>
              <a:buChar char="•"/>
            </a:pPr>
            <a:r>
              <a:rPr lang="en-GB" sz="1400" dirty="0">
                <a:solidFill>
                  <a:srgbClr val="3F3F3F"/>
                </a:solidFill>
                <a:latin typeface="ISHALinkpen Join Connect" panose="03050602040000000000" pitchFamily="66" charset="0"/>
                <a:ea typeface="ISHALinkpen Join Connect" panose="03050602040000000000" pitchFamily="66" charset="0"/>
                <a:cs typeface="Calibri"/>
                <a:sym typeface="Calibri"/>
              </a:rPr>
              <a:t>Having their own ideas</a:t>
            </a:r>
            <a:endParaRPr sz="1800" dirty="0">
              <a:solidFill>
                <a:schemeClr val="dk1"/>
              </a:solidFill>
              <a:latin typeface="ISHALinkpen Join Connect" panose="03050602040000000000" pitchFamily="66" charset="0"/>
              <a:ea typeface="ISHALinkpen Join Connect" panose="03050602040000000000" pitchFamily="66" charset="0"/>
              <a:cs typeface="Calibri"/>
              <a:sym typeface="Calibri"/>
            </a:endParaRPr>
          </a:p>
          <a:p>
            <a:pPr marL="285750" marR="0" lvl="0" indent="-285750" algn="l" rtl="0">
              <a:spcBef>
                <a:spcPts val="0"/>
              </a:spcBef>
              <a:spcAft>
                <a:spcPts val="0"/>
              </a:spcAft>
              <a:buClr>
                <a:srgbClr val="3F3F3F"/>
              </a:buClr>
              <a:buSzPts val="1400"/>
              <a:buFont typeface="Arial"/>
              <a:buChar char="•"/>
            </a:pPr>
            <a:r>
              <a:rPr lang="en-GB" sz="1400" dirty="0">
                <a:solidFill>
                  <a:srgbClr val="3F3F3F"/>
                </a:solidFill>
                <a:latin typeface="ISHALinkpen Join Connect" panose="03050602040000000000" pitchFamily="66" charset="0"/>
                <a:ea typeface="ISHALinkpen Join Connect" panose="03050602040000000000" pitchFamily="66" charset="0"/>
                <a:cs typeface="Calibri"/>
                <a:sym typeface="Calibri"/>
              </a:rPr>
              <a:t>Using what they know in their play</a:t>
            </a:r>
            <a:endParaRPr sz="1800" dirty="0">
              <a:solidFill>
                <a:schemeClr val="dk1"/>
              </a:solidFill>
              <a:latin typeface="ISHALinkpen Join Connect" panose="03050602040000000000" pitchFamily="66" charset="0"/>
              <a:ea typeface="ISHALinkpen Join Connect" panose="03050602040000000000" pitchFamily="66" charset="0"/>
              <a:cs typeface="Calibri"/>
              <a:sym typeface="Calibri"/>
            </a:endParaRPr>
          </a:p>
          <a:p>
            <a:pPr marL="285750" marR="0" lvl="0" indent="-285750" algn="l" rtl="0">
              <a:spcBef>
                <a:spcPts val="0"/>
              </a:spcBef>
              <a:spcAft>
                <a:spcPts val="0"/>
              </a:spcAft>
              <a:buClr>
                <a:srgbClr val="3F3F3F"/>
              </a:buClr>
              <a:buSzPts val="1400"/>
              <a:buFont typeface="Arial"/>
              <a:buChar char="•"/>
            </a:pPr>
            <a:r>
              <a:rPr lang="en-GB" sz="1400" dirty="0">
                <a:solidFill>
                  <a:srgbClr val="3F3F3F"/>
                </a:solidFill>
                <a:latin typeface="ISHALinkpen Join Connect" panose="03050602040000000000" pitchFamily="66" charset="0"/>
                <a:ea typeface="ISHALinkpen Join Connect" panose="03050602040000000000" pitchFamily="66" charset="0"/>
                <a:cs typeface="Calibri"/>
                <a:sym typeface="Calibri"/>
              </a:rPr>
              <a:t>Being willing to have a go</a:t>
            </a:r>
            <a:endParaRPr sz="1800" dirty="0">
              <a:solidFill>
                <a:schemeClr val="dk1"/>
              </a:solidFill>
              <a:latin typeface="ISHALinkpen Join Connect" panose="03050602040000000000" pitchFamily="66" charset="0"/>
              <a:ea typeface="ISHALinkpen Join Connect" panose="03050602040000000000" pitchFamily="66" charset="0"/>
              <a:cs typeface="Calibri"/>
              <a:sym typeface="Calibri"/>
            </a:endParaRPr>
          </a:p>
          <a:p>
            <a:pPr marL="0" marR="0" lvl="0" indent="0" algn="ctr" rtl="0">
              <a:spcBef>
                <a:spcPts val="0"/>
              </a:spcBef>
              <a:spcAft>
                <a:spcPts val="0"/>
              </a:spcAft>
              <a:buClr>
                <a:schemeClr val="dk1"/>
              </a:buClr>
              <a:buSzPts val="1400"/>
              <a:buFont typeface="Calibri"/>
              <a:buNone/>
            </a:pPr>
            <a:endParaRPr sz="1400" dirty="0">
              <a:solidFill>
                <a:srgbClr val="3F3F3F"/>
              </a:solidFill>
              <a:latin typeface="Arial"/>
              <a:ea typeface="Arial"/>
              <a:cs typeface="Arial"/>
              <a:sym typeface="Arial"/>
            </a:endParaRPr>
          </a:p>
          <a:p>
            <a:pPr marL="0" marR="0" lvl="0" indent="0" algn="l" rtl="0">
              <a:spcBef>
                <a:spcPts val="0"/>
              </a:spcBef>
              <a:spcAft>
                <a:spcPts val="0"/>
              </a:spcAft>
              <a:buClr>
                <a:schemeClr val="dk1"/>
              </a:buClr>
              <a:buSzPts val="1800"/>
              <a:buFont typeface="Calibri"/>
              <a:buNone/>
            </a:pPr>
            <a:endParaRPr sz="1800" dirty="0">
              <a:solidFill>
                <a:schemeClr val="dk1"/>
              </a:solidFill>
              <a:latin typeface="Arial"/>
              <a:ea typeface="Arial"/>
              <a:cs typeface="Arial"/>
              <a:sym typeface="Arial"/>
            </a:endParaRPr>
          </a:p>
        </p:txBody>
      </p:sp>
      <p:sp>
        <p:nvSpPr>
          <p:cNvPr id="238" name="Google Shape;238;p14"/>
          <p:cNvSpPr txBox="1"/>
          <p:nvPr/>
        </p:nvSpPr>
        <p:spPr>
          <a:xfrm>
            <a:off x="81134" y="2564904"/>
            <a:ext cx="3034676" cy="33851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rgbClr val="3F3F3F"/>
              </a:buClr>
              <a:buSzPts val="1800"/>
              <a:buFont typeface="Calibri"/>
              <a:buNone/>
            </a:pPr>
            <a:r>
              <a:rPr lang="en-GB" sz="1600" b="1" u="sng" dirty="0">
                <a:solidFill>
                  <a:srgbClr val="3F3F3F"/>
                </a:solidFill>
                <a:latin typeface="ISHALinkpen Join Connect" panose="03050602040000000000" pitchFamily="66" charset="0"/>
                <a:ea typeface="ISHALinkpen Join Connect" panose="03050602040000000000" pitchFamily="66" charset="0"/>
                <a:cs typeface="Calibri"/>
                <a:sym typeface="Calibri"/>
              </a:rPr>
              <a:t>Playing and Exploring</a:t>
            </a:r>
            <a:endParaRPr sz="1600" dirty="0">
              <a:solidFill>
                <a:schemeClr val="dk1"/>
              </a:solidFill>
              <a:latin typeface="ISHALinkpen Join Connect" panose="03050602040000000000" pitchFamily="66" charset="0"/>
              <a:ea typeface="ISHALinkpen Join Connect" panose="03050602040000000000" pitchFamily="66" charset="0"/>
              <a:cs typeface="Calibri"/>
              <a:sym typeface="Calibri"/>
            </a:endParaRPr>
          </a:p>
        </p:txBody>
      </p:sp>
      <p:cxnSp>
        <p:nvCxnSpPr>
          <p:cNvPr id="239" name="Google Shape;239;p14"/>
          <p:cNvCxnSpPr/>
          <p:nvPr/>
        </p:nvCxnSpPr>
        <p:spPr>
          <a:xfrm>
            <a:off x="1331640" y="2973623"/>
            <a:ext cx="0" cy="853499"/>
          </a:xfrm>
          <a:prstGeom prst="straightConnector1">
            <a:avLst/>
          </a:prstGeom>
          <a:noFill/>
          <a:ln w="47625" cap="flat" cmpd="sng">
            <a:solidFill>
              <a:schemeClr val="accent6"/>
            </a:solidFill>
            <a:prstDash val="solid"/>
            <a:round/>
            <a:headEnd type="none" w="sm" len="sm"/>
            <a:tailEnd type="triangle" w="med" len="med"/>
          </a:ln>
        </p:spPr>
      </p:cxnSp>
      <p:sp>
        <p:nvSpPr>
          <p:cNvPr id="240" name="Google Shape;240;p14"/>
          <p:cNvSpPr txBox="1"/>
          <p:nvPr/>
        </p:nvSpPr>
        <p:spPr>
          <a:xfrm>
            <a:off x="3026253" y="2546820"/>
            <a:ext cx="2645834"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rgbClr val="3F3F3F"/>
              </a:buClr>
              <a:buSzPts val="1800"/>
              <a:buFont typeface="Calibri"/>
              <a:buNone/>
            </a:pPr>
            <a:r>
              <a:rPr lang="en-GB" sz="1800" b="1" u="sng" dirty="0">
                <a:solidFill>
                  <a:srgbClr val="3F3F3F"/>
                </a:solidFill>
                <a:latin typeface="ISHALinkpen Join Connect" panose="03050602040000000000" pitchFamily="66" charset="0"/>
                <a:ea typeface="ISHALinkpen Join Connect" panose="03050602040000000000" pitchFamily="66" charset="0"/>
                <a:cs typeface="Calibri"/>
                <a:sym typeface="Calibri"/>
              </a:rPr>
              <a:t>Active Learning</a:t>
            </a:r>
            <a:endParaRPr sz="1800" dirty="0">
              <a:solidFill>
                <a:schemeClr val="dk1"/>
              </a:solidFill>
              <a:latin typeface="ISHALinkpen Join Connect" panose="03050602040000000000" pitchFamily="66" charset="0"/>
              <a:ea typeface="ISHALinkpen Join Connect" panose="03050602040000000000" pitchFamily="66" charset="0"/>
              <a:cs typeface="Calibri"/>
              <a:sym typeface="Calibri"/>
            </a:endParaRPr>
          </a:p>
        </p:txBody>
      </p:sp>
      <p:cxnSp>
        <p:nvCxnSpPr>
          <p:cNvPr id="241" name="Google Shape;241;p14"/>
          <p:cNvCxnSpPr/>
          <p:nvPr/>
        </p:nvCxnSpPr>
        <p:spPr>
          <a:xfrm>
            <a:off x="4351036" y="2963255"/>
            <a:ext cx="2746" cy="843753"/>
          </a:xfrm>
          <a:prstGeom prst="straightConnector1">
            <a:avLst/>
          </a:prstGeom>
          <a:noFill/>
          <a:ln w="47625" cap="flat" cmpd="sng">
            <a:solidFill>
              <a:schemeClr val="accent6"/>
            </a:solidFill>
            <a:prstDash val="solid"/>
            <a:round/>
            <a:headEnd type="none" w="sm" len="sm"/>
            <a:tailEnd type="triangle" w="med" len="med"/>
          </a:ln>
        </p:spPr>
      </p:cxnSp>
      <p:cxnSp>
        <p:nvCxnSpPr>
          <p:cNvPr id="242" name="Google Shape;242;p14"/>
          <p:cNvCxnSpPr/>
          <p:nvPr/>
        </p:nvCxnSpPr>
        <p:spPr>
          <a:xfrm>
            <a:off x="4355976" y="1737838"/>
            <a:ext cx="2746" cy="843753"/>
          </a:xfrm>
          <a:prstGeom prst="straightConnector1">
            <a:avLst/>
          </a:prstGeom>
          <a:noFill/>
          <a:ln w="47625" cap="flat" cmpd="sng">
            <a:solidFill>
              <a:schemeClr val="accent6"/>
            </a:solidFill>
            <a:prstDash val="solid"/>
            <a:round/>
            <a:headEnd type="none" w="sm" len="sm"/>
            <a:tailEnd type="triangle" w="med" len="med"/>
          </a:ln>
        </p:spPr>
      </p:cxnSp>
      <p:sp>
        <p:nvSpPr>
          <p:cNvPr id="243" name="Google Shape;243;p14"/>
          <p:cNvSpPr txBox="1"/>
          <p:nvPr/>
        </p:nvSpPr>
        <p:spPr>
          <a:xfrm>
            <a:off x="5592872" y="2580029"/>
            <a:ext cx="3713560" cy="30773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rgbClr val="3F3F3F"/>
              </a:buClr>
              <a:buSzPts val="1800"/>
              <a:buFont typeface="Calibri"/>
              <a:buNone/>
            </a:pPr>
            <a:r>
              <a:rPr lang="en-GB" b="1" u="sng" dirty="0">
                <a:solidFill>
                  <a:srgbClr val="3F3F3F"/>
                </a:solidFill>
                <a:latin typeface="ISHALinkpen Join Connect" panose="03050602040000000000" pitchFamily="66" charset="0"/>
                <a:ea typeface="ISHALinkpen Join Connect" panose="03050602040000000000" pitchFamily="66" charset="0"/>
                <a:cs typeface="Calibri"/>
                <a:sym typeface="Calibri"/>
              </a:rPr>
              <a:t>Creating and Thinking Critically </a:t>
            </a:r>
            <a:endParaRPr dirty="0">
              <a:solidFill>
                <a:schemeClr val="dk1"/>
              </a:solidFill>
              <a:latin typeface="ISHALinkpen Join Connect" panose="03050602040000000000" pitchFamily="66" charset="0"/>
              <a:ea typeface="ISHALinkpen Join Connect" panose="03050602040000000000" pitchFamily="66" charset="0"/>
              <a:cs typeface="Calibri"/>
              <a:sym typeface="Calibri"/>
            </a:endParaRPr>
          </a:p>
        </p:txBody>
      </p:sp>
      <p:cxnSp>
        <p:nvCxnSpPr>
          <p:cNvPr id="244" name="Google Shape;244;p14"/>
          <p:cNvCxnSpPr/>
          <p:nvPr/>
        </p:nvCxnSpPr>
        <p:spPr>
          <a:xfrm>
            <a:off x="7383057" y="1748800"/>
            <a:ext cx="2746" cy="843753"/>
          </a:xfrm>
          <a:prstGeom prst="straightConnector1">
            <a:avLst/>
          </a:prstGeom>
          <a:noFill/>
          <a:ln w="47625" cap="flat" cmpd="sng">
            <a:solidFill>
              <a:schemeClr val="accent1"/>
            </a:solidFill>
            <a:prstDash val="solid"/>
            <a:round/>
            <a:headEnd type="none" w="sm" len="sm"/>
            <a:tailEnd type="triangle" w="med" len="med"/>
          </a:ln>
        </p:spPr>
      </p:cxnSp>
      <p:cxnSp>
        <p:nvCxnSpPr>
          <p:cNvPr id="245" name="Google Shape;245;p14"/>
          <p:cNvCxnSpPr/>
          <p:nvPr/>
        </p:nvCxnSpPr>
        <p:spPr>
          <a:xfrm>
            <a:off x="7380311" y="2934236"/>
            <a:ext cx="2746" cy="843753"/>
          </a:xfrm>
          <a:prstGeom prst="straightConnector1">
            <a:avLst/>
          </a:prstGeom>
          <a:noFill/>
          <a:ln w="47625" cap="flat" cmpd="sng">
            <a:solidFill>
              <a:schemeClr val="accent6"/>
            </a:solidFill>
            <a:prstDash val="solid"/>
            <a:round/>
            <a:headEnd type="none" w="sm" len="sm"/>
            <a:tailEnd type="triangle" w="med" len="med"/>
          </a:ln>
        </p:spPr>
      </p:cxnSp>
      <p:sp>
        <p:nvSpPr>
          <p:cNvPr id="247" name="Google Shape;247;p14"/>
          <p:cNvSpPr/>
          <p:nvPr/>
        </p:nvSpPr>
        <p:spPr>
          <a:xfrm>
            <a:off x="0" y="16660"/>
            <a:ext cx="9144000" cy="432584"/>
          </a:xfrm>
          <a:prstGeom prst="rect">
            <a:avLst/>
          </a:prstGeom>
          <a:solidFill>
            <a:srgbClr val="6B948C">
              <a:alpha val="80392"/>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sp>
        <p:nvSpPr>
          <p:cNvPr id="410" name="Google Shape;410;p50"/>
          <p:cNvSpPr txBox="1">
            <a:spLocks noGrp="1"/>
          </p:cNvSpPr>
          <p:nvPr>
            <p:ph type="title"/>
          </p:nvPr>
        </p:nvSpPr>
        <p:spPr>
          <a:xfrm>
            <a:off x="537328" y="413765"/>
            <a:ext cx="8945688"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000"/>
              <a:buFont typeface="Calibri"/>
              <a:buNone/>
            </a:pPr>
            <a:r>
              <a:rPr lang="en-GB" sz="4000" dirty="0">
                <a:latin typeface="ISHALinkpen Join Connect" panose="03050602040000000000" pitchFamily="66" charset="0"/>
                <a:ea typeface="ISHALinkpen Join Connect" panose="03050602040000000000" pitchFamily="66" charset="0"/>
                <a:sym typeface="Calibri"/>
              </a:rPr>
              <a:t>How will your child learn?</a:t>
            </a:r>
            <a:endParaRPr dirty="0">
              <a:latin typeface="ISHALinkpen Join Connect" panose="03050602040000000000" pitchFamily="66" charset="0"/>
              <a:ea typeface="ISHALinkpen Join Connect" panose="03050602040000000000" pitchFamily="66" charset="0"/>
            </a:endParaRPr>
          </a:p>
        </p:txBody>
      </p:sp>
      <p:sp>
        <p:nvSpPr>
          <p:cNvPr id="411" name="Google Shape;411;p50"/>
          <p:cNvSpPr txBox="1">
            <a:spLocks noGrp="1"/>
          </p:cNvSpPr>
          <p:nvPr>
            <p:ph type="body" idx="1"/>
          </p:nvPr>
        </p:nvSpPr>
        <p:spPr>
          <a:xfrm>
            <a:off x="173038" y="2055815"/>
            <a:ext cx="8527902" cy="4525963"/>
          </a:xfrm>
          <a:prstGeom prst="rect">
            <a:avLst/>
          </a:prstGeom>
          <a:noFill/>
          <a:ln>
            <a:noFill/>
          </a:ln>
        </p:spPr>
        <p:txBody>
          <a:bodyPr spcFirstLastPara="1" wrap="square" lIns="91425" tIns="45700" rIns="91425" bIns="45700" anchor="t" anchorCtr="0">
            <a:normAutofit/>
          </a:bodyPr>
          <a:lstStyle/>
          <a:p>
            <a:pPr marL="64009" lvl="0" indent="0" algn="l" rtl="0">
              <a:lnSpc>
                <a:spcPct val="90000"/>
              </a:lnSpc>
              <a:spcBef>
                <a:spcPts val="0"/>
              </a:spcBef>
              <a:spcAft>
                <a:spcPts val="0"/>
              </a:spcAft>
              <a:buClr>
                <a:schemeClr val="dk1"/>
              </a:buClr>
              <a:buSzPts val="2400"/>
              <a:buNone/>
            </a:pPr>
            <a:r>
              <a:rPr lang="en-GB" sz="2400" dirty="0">
                <a:latin typeface="ISHALinkpen Join Connect" panose="03050602040000000000" pitchFamily="66" charset="0"/>
                <a:ea typeface="ISHALinkpen Join Connect" panose="03050602040000000000" pitchFamily="66" charset="0"/>
              </a:rPr>
              <a:t>We teach using topics as well as using the children’s interests as a vehicle for learning.</a:t>
            </a:r>
            <a:endParaRPr dirty="0">
              <a:latin typeface="ISHALinkpen Join Connect" panose="03050602040000000000" pitchFamily="66" charset="0"/>
              <a:ea typeface="ISHALinkpen Join Connect" panose="03050602040000000000" pitchFamily="66" charset="0"/>
            </a:endParaRPr>
          </a:p>
          <a:p>
            <a:pPr marL="216409" indent="0">
              <a:buSzPts val="2400"/>
              <a:buNone/>
            </a:pPr>
            <a:endParaRPr sz="2400" dirty="0">
              <a:latin typeface="ISHALinkpen Join Connect" panose="03050602040000000000" pitchFamily="66" charset="0"/>
              <a:ea typeface="ISHALinkpen Join Connect" panose="03050602040000000000" pitchFamily="66" charset="0"/>
            </a:endParaRPr>
          </a:p>
          <a:p>
            <a:pPr marL="64009" lvl="0" indent="0" algn="l" rtl="0">
              <a:lnSpc>
                <a:spcPct val="90000"/>
              </a:lnSpc>
              <a:spcBef>
                <a:spcPts val="750"/>
              </a:spcBef>
              <a:spcAft>
                <a:spcPts val="0"/>
              </a:spcAft>
              <a:buClr>
                <a:schemeClr val="dk1"/>
              </a:buClr>
              <a:buSzPts val="2400"/>
              <a:buNone/>
            </a:pPr>
            <a:r>
              <a:rPr lang="en-GB" sz="2400" dirty="0">
                <a:latin typeface="ISHALinkpen Join Connect" panose="03050602040000000000" pitchFamily="66" charset="0"/>
                <a:ea typeface="ISHALinkpen Join Connect" panose="03050602040000000000" pitchFamily="66" charset="0"/>
              </a:rPr>
              <a:t>Each morning  the children will be taught phonics and literacy and in the </a:t>
            </a:r>
            <a:r>
              <a:rPr lang="en-GB" sz="2400">
                <a:latin typeface="ISHALinkpen Join Connect" panose="03050602040000000000" pitchFamily="66" charset="0"/>
                <a:ea typeface="ISHALinkpen Join Connect" panose="03050602040000000000" pitchFamily="66" charset="0"/>
              </a:rPr>
              <a:t>afternoon maths/</a:t>
            </a:r>
            <a:r>
              <a:rPr lang="en-GB" sz="2400" dirty="0">
                <a:latin typeface="ISHALinkpen Join Connect" panose="03050602040000000000" pitchFamily="66" charset="0"/>
                <a:ea typeface="ISHALinkpen Join Connect" panose="03050602040000000000" pitchFamily="66" charset="0"/>
              </a:rPr>
              <a:t>t</a:t>
            </a:r>
            <a:r>
              <a:rPr lang="en-GB" sz="2400">
                <a:latin typeface="ISHALinkpen Join Connect" panose="03050602040000000000" pitchFamily="66" charset="0"/>
                <a:ea typeface="ISHALinkpen Join Connect" panose="03050602040000000000" pitchFamily="66" charset="0"/>
              </a:rPr>
              <a:t>opic</a:t>
            </a:r>
            <a:r>
              <a:rPr lang="en-GB" sz="2400" dirty="0">
                <a:latin typeface="ISHALinkpen Join Connect" panose="03050602040000000000" pitchFamily="66" charset="0"/>
                <a:ea typeface="ISHALinkpen Join Connect" panose="03050602040000000000" pitchFamily="66" charset="0"/>
              </a:rPr>
              <a:t>. </a:t>
            </a:r>
            <a:endParaRPr dirty="0">
              <a:latin typeface="ISHALinkpen Join Connect" panose="03050602040000000000" pitchFamily="66" charset="0"/>
              <a:ea typeface="ISHALinkpen Join Connect" panose="03050602040000000000" pitchFamily="66" charset="0"/>
            </a:endParaRPr>
          </a:p>
          <a:p>
            <a:pPr marL="64008" indent="0">
              <a:buSzPts val="2400"/>
              <a:buNone/>
            </a:pPr>
            <a:endParaRPr sz="2400" dirty="0">
              <a:latin typeface="ISHALinkpen Join Connect" panose="03050602040000000000" pitchFamily="66" charset="0"/>
              <a:ea typeface="ISHALinkpen Join Connect" panose="03050602040000000000" pitchFamily="66" charset="0"/>
            </a:endParaRPr>
          </a:p>
          <a:p>
            <a:pPr marL="64009" lvl="0" indent="0" algn="l" rtl="0">
              <a:lnSpc>
                <a:spcPct val="90000"/>
              </a:lnSpc>
              <a:spcBef>
                <a:spcPts val="750"/>
              </a:spcBef>
              <a:spcAft>
                <a:spcPts val="0"/>
              </a:spcAft>
              <a:buClr>
                <a:schemeClr val="dk1"/>
              </a:buClr>
              <a:buSzPts val="2400"/>
              <a:buNone/>
            </a:pPr>
            <a:r>
              <a:rPr lang="en-GB" sz="2400" dirty="0">
                <a:latin typeface="ISHALinkpen Join Connect" panose="03050602040000000000" pitchFamily="66" charset="0"/>
                <a:ea typeface="ISHALinkpen Join Connect" panose="03050602040000000000" pitchFamily="66" charset="0"/>
              </a:rPr>
              <a:t>Children will follow the EYFS curriculum </a:t>
            </a:r>
            <a:endParaRPr dirty="0">
              <a:latin typeface="ISHALinkpen Join Connect" panose="03050602040000000000" pitchFamily="66" charset="0"/>
              <a:ea typeface="ISHALinkpen Join Connect" panose="03050602040000000000" pitchFamily="66" charset="0"/>
            </a:endParaRPr>
          </a:p>
        </p:txBody>
      </p:sp>
      <p:sp>
        <p:nvSpPr>
          <p:cNvPr id="413" name="Google Shape;413;p50"/>
          <p:cNvSpPr/>
          <p:nvPr/>
        </p:nvSpPr>
        <p:spPr>
          <a:xfrm>
            <a:off x="0" y="0"/>
            <a:ext cx="9144000" cy="1527142"/>
          </a:xfrm>
          <a:prstGeom prst="rect">
            <a:avLst/>
          </a:prstGeom>
          <a:solidFill>
            <a:srgbClr val="6B948C">
              <a:alpha val="80392"/>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Google Shape;252;p17"/>
          <p:cNvSpPr txBox="1">
            <a:spLocks noGrp="1"/>
          </p:cNvSpPr>
          <p:nvPr>
            <p:ph type="title"/>
          </p:nvPr>
        </p:nvSpPr>
        <p:spPr>
          <a:xfrm>
            <a:off x="3274196" y="411799"/>
            <a:ext cx="7886700" cy="1325563"/>
          </a:xfrm>
          <a:prstGeom prst="rect">
            <a:avLst/>
          </a:prstGeom>
          <a:noFill/>
          <a:ln>
            <a:noFill/>
          </a:ln>
        </p:spPr>
        <p:txBody>
          <a:bodyPr spcFirstLastPara="1" wrap="square" lIns="91425" tIns="45700" rIns="91425" bIns="45700" anchor="b" anchorCtr="0">
            <a:normAutofit/>
          </a:bodyPr>
          <a:lstStyle/>
          <a:p>
            <a:pPr marL="0" lvl="0" indent="0" algn="l" rtl="0">
              <a:lnSpc>
                <a:spcPct val="85000"/>
              </a:lnSpc>
              <a:spcBef>
                <a:spcPts val="0"/>
              </a:spcBef>
              <a:spcAft>
                <a:spcPts val="0"/>
              </a:spcAft>
              <a:buClr>
                <a:srgbClr val="3F3F3F"/>
              </a:buClr>
              <a:buSzPts val="4800"/>
              <a:buFont typeface="Calibri"/>
              <a:buNone/>
            </a:pPr>
            <a:r>
              <a:rPr lang="en-GB" sz="4000" b="1" dirty="0">
                <a:latin typeface="ISHALinkpen Join Connect" panose="03050602040000000000" pitchFamily="66" charset="0"/>
                <a:ea typeface="ISHALinkpen Join Connect" panose="03050602040000000000" pitchFamily="66" charset="0"/>
                <a:sym typeface="Calibri"/>
              </a:rPr>
              <a:t>Literacy</a:t>
            </a:r>
            <a:endParaRPr sz="4000" b="1" dirty="0">
              <a:latin typeface="ISHALinkpen Join Connect" panose="03050602040000000000" pitchFamily="66" charset="0"/>
              <a:ea typeface="ISHALinkpen Join Connect" panose="03050602040000000000" pitchFamily="66" charset="0"/>
              <a:sym typeface="Calibri"/>
            </a:endParaRPr>
          </a:p>
        </p:txBody>
      </p:sp>
      <p:sp>
        <p:nvSpPr>
          <p:cNvPr id="253" name="Google Shape;253;p17"/>
          <p:cNvSpPr/>
          <p:nvPr/>
        </p:nvSpPr>
        <p:spPr>
          <a:xfrm>
            <a:off x="323528" y="1737362"/>
            <a:ext cx="8280920" cy="4462720"/>
          </a:xfrm>
          <a:prstGeom prst="rect">
            <a:avLst/>
          </a:prstGeom>
          <a:noFill/>
          <a:ln>
            <a:noFill/>
          </a:ln>
        </p:spPr>
        <p:txBody>
          <a:bodyPr spcFirstLastPara="1" wrap="square" lIns="91425" tIns="45700" rIns="91425" bIns="45700" anchor="t" anchorCtr="0">
            <a:spAutoFit/>
          </a:bodyPr>
          <a:lstStyle/>
          <a:p>
            <a:pPr marL="457200" marR="0" lvl="0" indent="0" algn="l" rtl="0">
              <a:spcBef>
                <a:spcPts val="0"/>
              </a:spcBef>
              <a:spcAft>
                <a:spcPts val="0"/>
              </a:spcAft>
              <a:buNone/>
            </a:pPr>
            <a:endParaRPr sz="2000" dirty="0">
              <a:solidFill>
                <a:schemeClr val="dk1"/>
              </a:solidFill>
              <a:latin typeface="Calibri"/>
              <a:ea typeface="Calibri"/>
              <a:cs typeface="Calibri"/>
              <a:sym typeface="Calibri"/>
            </a:endParaRPr>
          </a:p>
          <a:p>
            <a:pPr marL="285750" marR="0" lvl="0" indent="-323850" algn="l" rtl="0">
              <a:spcBef>
                <a:spcPts val="0"/>
              </a:spcBef>
              <a:spcAft>
                <a:spcPts val="0"/>
              </a:spcAft>
              <a:buClr>
                <a:schemeClr val="dk1"/>
              </a:buClr>
              <a:buSzPts val="2000"/>
              <a:buFont typeface="Calibri"/>
              <a:buChar char="•"/>
            </a:pPr>
            <a:r>
              <a:rPr lang="en-GB" sz="1600" dirty="0">
                <a:solidFill>
                  <a:schemeClr val="dk1"/>
                </a:solidFill>
                <a:latin typeface="ISHALinkpen Join Connect" panose="03050602040000000000" pitchFamily="66" charset="0"/>
                <a:ea typeface="ISHALinkpen Join Connect" panose="03050602040000000000" pitchFamily="66" charset="0"/>
                <a:cs typeface="Calibri"/>
                <a:sym typeface="Calibri"/>
              </a:rPr>
              <a:t>In EYFS and across the school we use elements of Talk4Writing which enhances children’s ability to learn and retell stories both orally using actions and written. </a:t>
            </a:r>
            <a:endParaRPr sz="1600" dirty="0">
              <a:solidFill>
                <a:schemeClr val="dk1"/>
              </a:solidFill>
              <a:latin typeface="ISHALinkpen Join Connect" panose="03050602040000000000" pitchFamily="66" charset="0"/>
              <a:ea typeface="ISHALinkpen Join Connect" panose="03050602040000000000" pitchFamily="66" charset="0"/>
              <a:cs typeface="Calibri"/>
              <a:sym typeface="Calibri"/>
            </a:endParaRPr>
          </a:p>
          <a:p>
            <a:pPr marL="0" marR="0" lvl="0" indent="0" algn="l" rtl="0">
              <a:spcBef>
                <a:spcPts val="0"/>
              </a:spcBef>
              <a:spcAft>
                <a:spcPts val="0"/>
              </a:spcAft>
              <a:buClr>
                <a:schemeClr val="dk1"/>
              </a:buClr>
              <a:buSzPts val="1400"/>
              <a:buFont typeface="Calibri"/>
              <a:buNone/>
            </a:pPr>
            <a:endParaRPr sz="1600" dirty="0">
              <a:solidFill>
                <a:schemeClr val="dk1"/>
              </a:solidFill>
              <a:latin typeface="ISHALinkpen Join Connect" panose="03050602040000000000" pitchFamily="66" charset="0"/>
              <a:ea typeface="ISHALinkpen Join Connect" panose="03050602040000000000" pitchFamily="66" charset="0"/>
              <a:cs typeface="Calibri"/>
              <a:sym typeface="Calibri"/>
            </a:endParaRPr>
          </a:p>
          <a:p>
            <a:pPr marL="285750" marR="0" lvl="0" indent="-323850" algn="l" rtl="0">
              <a:spcBef>
                <a:spcPts val="0"/>
              </a:spcBef>
              <a:spcAft>
                <a:spcPts val="0"/>
              </a:spcAft>
              <a:buClr>
                <a:schemeClr val="dk1"/>
              </a:buClr>
              <a:buSzPts val="2000"/>
              <a:buFont typeface="Arial"/>
              <a:buChar char="•"/>
            </a:pPr>
            <a:r>
              <a:rPr lang="en-GB" sz="1600" dirty="0">
                <a:solidFill>
                  <a:schemeClr val="dk1"/>
                </a:solidFill>
                <a:latin typeface="ISHALinkpen Join Connect" panose="03050602040000000000" pitchFamily="66" charset="0"/>
                <a:ea typeface="ISHALinkpen Join Connect" panose="03050602040000000000" pitchFamily="66" charset="0"/>
                <a:cs typeface="Calibri"/>
                <a:sym typeface="Calibri"/>
              </a:rPr>
              <a:t>Children are taught to read primarily using a structured phonics programme. At LWP, the Little </a:t>
            </a:r>
            <a:r>
              <a:rPr lang="en-GB" sz="1600" dirty="0" err="1">
                <a:solidFill>
                  <a:schemeClr val="dk1"/>
                </a:solidFill>
                <a:latin typeface="ISHALinkpen Join Connect" panose="03050602040000000000" pitchFamily="66" charset="0"/>
                <a:ea typeface="ISHALinkpen Join Connect" panose="03050602040000000000" pitchFamily="66" charset="0"/>
                <a:cs typeface="Calibri"/>
                <a:sym typeface="Calibri"/>
              </a:rPr>
              <a:t>Wandle</a:t>
            </a:r>
            <a:r>
              <a:rPr lang="en-GB" sz="1600" dirty="0">
                <a:solidFill>
                  <a:schemeClr val="dk1"/>
                </a:solidFill>
                <a:latin typeface="ISHALinkpen Join Connect" panose="03050602040000000000" pitchFamily="66" charset="0"/>
                <a:ea typeface="ISHALinkpen Join Connect" panose="03050602040000000000" pitchFamily="66" charset="0"/>
                <a:cs typeface="Calibri"/>
                <a:sym typeface="Calibri"/>
              </a:rPr>
              <a:t> Letters and Sounds programme is followed for all children. There is a daily phonics session and children are regularly assessed to identify any gaps in learning. Within the school day identified children will join a phonics catch up session.</a:t>
            </a:r>
          </a:p>
          <a:p>
            <a:pPr marL="285750" marR="0" lvl="0" indent="-323850" algn="l" rtl="0">
              <a:spcBef>
                <a:spcPts val="0"/>
              </a:spcBef>
              <a:spcAft>
                <a:spcPts val="0"/>
              </a:spcAft>
              <a:buClr>
                <a:schemeClr val="dk1"/>
              </a:buClr>
              <a:buSzPts val="2000"/>
              <a:buFont typeface="Arial"/>
              <a:buChar char="•"/>
            </a:pPr>
            <a:endParaRPr lang="en-GB" sz="1600" dirty="0">
              <a:solidFill>
                <a:schemeClr val="dk1"/>
              </a:solidFill>
              <a:highlight>
                <a:srgbClr val="FFFFFF"/>
              </a:highlight>
              <a:latin typeface="ISHALinkpen Join Connect" panose="03050602040000000000" pitchFamily="66" charset="0"/>
              <a:ea typeface="ISHALinkpen Join Connect" panose="03050602040000000000" pitchFamily="66" charset="0"/>
              <a:cs typeface="Calibri"/>
              <a:sym typeface="Calibri"/>
            </a:endParaRPr>
          </a:p>
          <a:p>
            <a:pPr marL="285750" marR="0" lvl="0" indent="-323850" algn="l" rtl="0">
              <a:spcBef>
                <a:spcPts val="0"/>
              </a:spcBef>
              <a:spcAft>
                <a:spcPts val="0"/>
              </a:spcAft>
              <a:buClr>
                <a:schemeClr val="dk1"/>
              </a:buClr>
              <a:buSzPts val="2000"/>
              <a:buFont typeface="Arial"/>
              <a:buChar char="•"/>
            </a:pPr>
            <a:r>
              <a:rPr lang="en-GB" sz="1600" dirty="0">
                <a:solidFill>
                  <a:schemeClr val="dk1"/>
                </a:solidFill>
                <a:highlight>
                  <a:srgbClr val="FFFFFF"/>
                </a:highlight>
                <a:latin typeface="ISHALinkpen Join Connect" panose="03050602040000000000" pitchFamily="66" charset="0"/>
                <a:ea typeface="ISHALinkpen Join Connect" panose="03050602040000000000" pitchFamily="66" charset="0"/>
                <a:cs typeface="Calibri"/>
                <a:sym typeface="Calibri"/>
              </a:rPr>
              <a:t>Children have  3 reading sessions over the week. 1 Decoding, 2 Prosody 3 Comprehension. Children take these books home and read with their grown-ups</a:t>
            </a:r>
            <a:endParaRPr sz="1600" dirty="0">
              <a:solidFill>
                <a:schemeClr val="dk1"/>
              </a:solidFill>
              <a:latin typeface="ISHALinkpen Join Connect" panose="03050602040000000000" pitchFamily="66" charset="0"/>
              <a:ea typeface="ISHALinkpen Join Connect" panose="03050602040000000000" pitchFamily="66" charset="0"/>
              <a:cs typeface="Calibri"/>
              <a:sym typeface="Calibri"/>
            </a:endParaRPr>
          </a:p>
          <a:p>
            <a:pPr marL="285750" marR="0" lvl="0" indent="-196850" algn="l" rtl="0">
              <a:spcBef>
                <a:spcPts val="0"/>
              </a:spcBef>
              <a:spcAft>
                <a:spcPts val="0"/>
              </a:spcAft>
              <a:buClr>
                <a:schemeClr val="dk1"/>
              </a:buClr>
              <a:buSzPts val="1400"/>
              <a:buFont typeface="Arial"/>
              <a:buNone/>
            </a:pPr>
            <a:endParaRPr sz="2000" dirty="0">
              <a:solidFill>
                <a:schemeClr val="dk1"/>
              </a:solidFill>
              <a:latin typeface="Calibri"/>
              <a:ea typeface="Calibri"/>
              <a:cs typeface="Calibri"/>
              <a:sym typeface="Calibri"/>
            </a:endParaRPr>
          </a:p>
          <a:p>
            <a:pPr marL="0" marR="0" lvl="0" indent="0" algn="l" rtl="0">
              <a:spcBef>
                <a:spcPts val="0"/>
              </a:spcBef>
              <a:spcAft>
                <a:spcPts val="0"/>
              </a:spcAft>
              <a:buNone/>
            </a:pPr>
            <a:endParaRPr sz="2000" dirty="0">
              <a:solidFill>
                <a:schemeClr val="dk1"/>
              </a:solidFill>
              <a:latin typeface="Calibri"/>
              <a:ea typeface="Calibri"/>
              <a:cs typeface="Calibri"/>
              <a:sym typeface="Calibri"/>
            </a:endParaRPr>
          </a:p>
        </p:txBody>
      </p:sp>
      <p:sp>
        <p:nvSpPr>
          <p:cNvPr id="254" name="Google Shape;254;p17"/>
          <p:cNvSpPr/>
          <p:nvPr/>
        </p:nvSpPr>
        <p:spPr>
          <a:xfrm>
            <a:off x="0" y="0"/>
            <a:ext cx="9144000" cy="1847654"/>
          </a:xfrm>
          <a:prstGeom prst="rect">
            <a:avLst/>
          </a:prstGeom>
          <a:solidFill>
            <a:srgbClr val="6B948C">
              <a:alpha val="80392"/>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255" name="Google Shape;255;p17"/>
          <p:cNvPicPr preferRelativeResize="0"/>
          <p:nvPr/>
        </p:nvPicPr>
        <p:blipFill>
          <a:blip r:embed="rId3">
            <a:alphaModFix/>
          </a:blip>
          <a:stretch>
            <a:fillRect/>
          </a:stretch>
        </p:blipFill>
        <p:spPr>
          <a:xfrm>
            <a:off x="8117873" y="2365543"/>
            <a:ext cx="973150" cy="1105550"/>
          </a:xfrm>
          <a:prstGeom prst="rect">
            <a:avLst/>
          </a:prstGeom>
          <a:noFill/>
          <a:ln>
            <a:noFill/>
          </a:ln>
        </p:spPr>
      </p:pic>
      <p:pic>
        <p:nvPicPr>
          <p:cNvPr id="256" name="Google Shape;256;p17"/>
          <p:cNvPicPr preferRelativeResize="0"/>
          <p:nvPr/>
        </p:nvPicPr>
        <p:blipFill>
          <a:blip r:embed="rId4">
            <a:alphaModFix/>
          </a:blip>
          <a:stretch>
            <a:fillRect/>
          </a:stretch>
        </p:blipFill>
        <p:spPr>
          <a:xfrm>
            <a:off x="4819257" y="5535156"/>
            <a:ext cx="3502450" cy="9753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Google Shape;261;p18"/>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b" anchorCtr="0">
            <a:normAutofit/>
          </a:bodyPr>
          <a:lstStyle/>
          <a:p>
            <a:pPr marL="0" lvl="0" indent="0" algn="ctr" rtl="0">
              <a:lnSpc>
                <a:spcPct val="85000"/>
              </a:lnSpc>
              <a:spcBef>
                <a:spcPts val="0"/>
              </a:spcBef>
              <a:spcAft>
                <a:spcPts val="0"/>
              </a:spcAft>
              <a:buClr>
                <a:srgbClr val="3F3F3F"/>
              </a:buClr>
              <a:buSzPts val="4800"/>
              <a:buFont typeface="Calibri"/>
              <a:buNone/>
            </a:pPr>
            <a:r>
              <a:rPr lang="en-GB" sz="4000" b="1" dirty="0">
                <a:latin typeface="ISHALinkpen Join Connect" panose="03050602040000000000" pitchFamily="66" charset="0"/>
                <a:ea typeface="ISHALinkpen Join Connect" panose="03050602040000000000" pitchFamily="66" charset="0"/>
                <a:sym typeface="Calibri"/>
              </a:rPr>
              <a:t>Maths</a:t>
            </a:r>
            <a:r>
              <a:rPr lang="en-GB" sz="4000" b="1" dirty="0">
                <a:latin typeface="Calibri"/>
                <a:ea typeface="Calibri"/>
                <a:cs typeface="Calibri"/>
                <a:sym typeface="Calibri"/>
              </a:rPr>
              <a:t> </a:t>
            </a:r>
            <a:endParaRPr sz="4000" b="1" dirty="0">
              <a:latin typeface="Calibri"/>
              <a:ea typeface="Calibri"/>
              <a:cs typeface="Calibri"/>
              <a:sym typeface="Calibri"/>
            </a:endParaRPr>
          </a:p>
        </p:txBody>
      </p:sp>
      <p:sp>
        <p:nvSpPr>
          <p:cNvPr id="262" name="Google Shape;262;p18"/>
          <p:cNvSpPr/>
          <p:nvPr/>
        </p:nvSpPr>
        <p:spPr>
          <a:xfrm>
            <a:off x="251520" y="1737361"/>
            <a:ext cx="8496944" cy="15696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400"/>
              <a:buFont typeface="Calibri"/>
              <a:buNone/>
            </a:pPr>
            <a:r>
              <a:rPr lang="en-GB" sz="1600" dirty="0">
                <a:solidFill>
                  <a:schemeClr val="dk1"/>
                </a:solidFill>
                <a:latin typeface="ISHALinkpen Join Connect" panose="03050602040000000000" pitchFamily="66" charset="0"/>
                <a:ea typeface="ISHALinkpen Join Connect" panose="03050602040000000000" pitchFamily="66" charset="0"/>
                <a:cs typeface="Calibri"/>
                <a:sym typeface="Calibri"/>
              </a:rPr>
              <a:t>At the Woodland Academy Trust, all pupils will experience the ‘mastery approach’ to learning maths, using the underlying principles of White Rose. Instead of learning mathematical procedures by rote, we want pupils to build a deep conceptual understanding of concepts which will enable them to apply their learning in different situations.</a:t>
            </a:r>
            <a:r>
              <a:rPr lang="en-GB" sz="1400" dirty="0">
                <a:solidFill>
                  <a:schemeClr val="dk1"/>
                </a:solidFill>
                <a:latin typeface="ISHALinkpen Join Connect" panose="03050602040000000000" pitchFamily="66" charset="0"/>
                <a:ea typeface="ISHALinkpen Join Connect" panose="03050602040000000000" pitchFamily="66" charset="0"/>
                <a:cs typeface="Calibri"/>
                <a:sym typeface="Calibri"/>
              </a:rPr>
              <a:t> </a:t>
            </a:r>
            <a:endParaRPr sz="1800" dirty="0">
              <a:solidFill>
                <a:schemeClr val="dk1"/>
              </a:solidFill>
              <a:latin typeface="ISHALinkpen Join Connect" panose="03050602040000000000" pitchFamily="66" charset="0"/>
              <a:ea typeface="ISHALinkpen Join Connect" panose="03050602040000000000" pitchFamily="66" charset="0"/>
              <a:cs typeface="Calibri"/>
              <a:sym typeface="Calibri"/>
            </a:endParaRPr>
          </a:p>
        </p:txBody>
      </p:sp>
      <p:pic>
        <p:nvPicPr>
          <p:cNvPr id="263" name="Google Shape;263;p18"/>
          <p:cNvPicPr preferRelativeResize="0"/>
          <p:nvPr/>
        </p:nvPicPr>
        <p:blipFill rotWithShape="1">
          <a:blip r:embed="rId3">
            <a:alphaModFix/>
          </a:blip>
          <a:srcRect/>
          <a:stretch/>
        </p:blipFill>
        <p:spPr>
          <a:xfrm>
            <a:off x="184801" y="3768826"/>
            <a:ext cx="3502351" cy="2626776"/>
          </a:xfrm>
          <a:prstGeom prst="rect">
            <a:avLst/>
          </a:prstGeom>
          <a:noFill/>
          <a:ln>
            <a:noFill/>
          </a:ln>
        </p:spPr>
      </p:pic>
      <p:sp>
        <p:nvSpPr>
          <p:cNvPr id="264" name="Google Shape;264;p18"/>
          <p:cNvSpPr/>
          <p:nvPr/>
        </p:nvSpPr>
        <p:spPr>
          <a:xfrm>
            <a:off x="0" y="17775"/>
            <a:ext cx="9144000" cy="1551754"/>
          </a:xfrm>
          <a:prstGeom prst="rect">
            <a:avLst/>
          </a:prstGeom>
          <a:solidFill>
            <a:srgbClr val="6B948C">
              <a:alpha val="80392"/>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66" name="Google Shape;266;p18"/>
          <p:cNvPicPr preferRelativeResize="0"/>
          <p:nvPr/>
        </p:nvPicPr>
        <p:blipFill>
          <a:blip r:embed="rId4">
            <a:alphaModFix/>
          </a:blip>
          <a:stretch>
            <a:fillRect/>
          </a:stretch>
        </p:blipFill>
        <p:spPr>
          <a:xfrm>
            <a:off x="3687152" y="3689328"/>
            <a:ext cx="3502350" cy="1913510"/>
          </a:xfrm>
          <a:prstGeom prst="rect">
            <a:avLst/>
          </a:prstGeom>
          <a:noFill/>
          <a:ln>
            <a:noFill/>
          </a:ln>
        </p:spPr>
      </p:pic>
      <p:pic>
        <p:nvPicPr>
          <p:cNvPr id="265" name="Google Shape;265;p18"/>
          <p:cNvPicPr preferRelativeResize="0"/>
          <p:nvPr/>
        </p:nvPicPr>
        <p:blipFill>
          <a:blip r:embed="rId5">
            <a:alphaModFix/>
          </a:blip>
          <a:stretch>
            <a:fillRect/>
          </a:stretch>
        </p:blipFill>
        <p:spPr>
          <a:xfrm>
            <a:off x="6372225" y="4586962"/>
            <a:ext cx="2143125" cy="214312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Google Shape;272;p19"/>
          <p:cNvSpPr txBox="1">
            <a:spLocks noGrp="1"/>
          </p:cNvSpPr>
          <p:nvPr>
            <p:ph type="title"/>
          </p:nvPr>
        </p:nvSpPr>
        <p:spPr>
          <a:xfrm>
            <a:off x="1820367" y="826905"/>
            <a:ext cx="5749356" cy="690382"/>
          </a:xfrm>
          <a:prstGeom prst="rect">
            <a:avLst/>
          </a:prstGeom>
          <a:noFill/>
          <a:ln>
            <a:noFill/>
          </a:ln>
        </p:spPr>
        <p:txBody>
          <a:bodyPr spcFirstLastPara="1" wrap="square" lIns="91425" tIns="45700" rIns="91425" bIns="45700" anchor="b" anchorCtr="0">
            <a:normAutofit/>
          </a:bodyPr>
          <a:lstStyle/>
          <a:p>
            <a:pPr marL="0" lvl="0" indent="0" algn="l" rtl="0">
              <a:lnSpc>
                <a:spcPct val="85000"/>
              </a:lnSpc>
              <a:spcBef>
                <a:spcPts val="0"/>
              </a:spcBef>
              <a:spcAft>
                <a:spcPts val="0"/>
              </a:spcAft>
              <a:buClr>
                <a:srgbClr val="3F3F3F"/>
              </a:buClr>
              <a:buSzPts val="6000"/>
              <a:buFont typeface="Calibri"/>
              <a:buNone/>
            </a:pPr>
            <a:r>
              <a:rPr lang="en-GB" sz="4000" dirty="0">
                <a:latin typeface="ISHALinkpen Join Connect" panose="03050602040000000000" pitchFamily="66" charset="0"/>
                <a:ea typeface="ISHALinkpen Join Connect" panose="03050602040000000000" pitchFamily="66" charset="0"/>
                <a:sym typeface="Calibri"/>
              </a:rPr>
              <a:t>Outdoor Learning </a:t>
            </a:r>
            <a:endParaRPr sz="4000" dirty="0">
              <a:latin typeface="ISHALinkpen Join Connect" panose="03050602040000000000" pitchFamily="66" charset="0"/>
              <a:ea typeface="ISHALinkpen Join Connect" panose="03050602040000000000" pitchFamily="66" charset="0"/>
              <a:sym typeface="Calibri"/>
            </a:endParaRPr>
          </a:p>
        </p:txBody>
      </p:sp>
      <p:sp>
        <p:nvSpPr>
          <p:cNvPr id="273" name="Google Shape;273;p19"/>
          <p:cNvSpPr txBox="1"/>
          <p:nvPr/>
        </p:nvSpPr>
        <p:spPr>
          <a:xfrm>
            <a:off x="751301" y="1988840"/>
            <a:ext cx="4108731" cy="2160240"/>
          </a:xfrm>
          <a:prstGeom prst="rect">
            <a:avLst/>
          </a:prstGeom>
          <a:noFill/>
          <a:ln>
            <a:noFill/>
          </a:ln>
        </p:spPr>
        <p:txBody>
          <a:bodyPr spcFirstLastPara="1" wrap="square" lIns="0" tIns="45700" rIns="0" bIns="45700" anchor="t" anchorCtr="0">
            <a:noAutofit/>
          </a:bodyPr>
          <a:lstStyle/>
          <a:p>
            <a:pPr marL="91440" marR="0" lvl="0" indent="0" algn="l" rtl="0">
              <a:lnSpc>
                <a:spcPct val="90000"/>
              </a:lnSpc>
              <a:spcBef>
                <a:spcPts val="0"/>
              </a:spcBef>
              <a:spcAft>
                <a:spcPts val="0"/>
              </a:spcAft>
              <a:buClr>
                <a:schemeClr val="accent1"/>
              </a:buClr>
              <a:buSzPts val="2800"/>
              <a:buFont typeface="Calibri"/>
              <a:buNone/>
            </a:pPr>
            <a:endParaRPr sz="2800">
              <a:solidFill>
                <a:srgbClr val="3F3F3F"/>
              </a:solidFill>
              <a:latin typeface="Calibri"/>
              <a:ea typeface="Calibri"/>
              <a:cs typeface="Calibri"/>
              <a:sym typeface="Calibri"/>
            </a:endParaRPr>
          </a:p>
        </p:txBody>
      </p:sp>
      <p:sp>
        <p:nvSpPr>
          <p:cNvPr id="274" name="Google Shape;274;p19"/>
          <p:cNvSpPr/>
          <p:nvPr/>
        </p:nvSpPr>
        <p:spPr>
          <a:xfrm>
            <a:off x="665758" y="1985107"/>
            <a:ext cx="7853147" cy="375483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3F3F3F"/>
              </a:buClr>
              <a:buSzPts val="1400"/>
              <a:buFont typeface="Calibri"/>
              <a:buNone/>
            </a:pPr>
            <a:r>
              <a:rPr lang="en-GB" sz="1400" dirty="0">
                <a:solidFill>
                  <a:srgbClr val="3F3F3F"/>
                </a:solidFill>
                <a:latin typeface="ISHALinkpen Join Connect" panose="03050602040000000000" pitchFamily="66" charset="0"/>
                <a:ea typeface="ISHALinkpen Join Connect" panose="03050602040000000000" pitchFamily="66" charset="0"/>
                <a:cs typeface="Calibri"/>
                <a:sym typeface="Calibri"/>
              </a:rPr>
              <a:t>Our belief is that children can excel, extending beyond the traditional curriculum, and we offer a strong emphasis on outdoor and adventure learning.</a:t>
            </a:r>
            <a:endParaRPr sz="1800" dirty="0">
              <a:solidFill>
                <a:schemeClr val="dk1"/>
              </a:solidFill>
              <a:latin typeface="ISHALinkpen Join Connect" panose="03050602040000000000" pitchFamily="66" charset="0"/>
              <a:ea typeface="ISHALinkpen Join Connect" panose="03050602040000000000" pitchFamily="66" charset="0"/>
              <a:cs typeface="Calibri"/>
              <a:sym typeface="Calibri"/>
            </a:endParaRPr>
          </a:p>
          <a:p>
            <a:pPr marL="0" marR="0" lvl="0" indent="0" algn="l" rtl="0">
              <a:spcBef>
                <a:spcPts val="0"/>
              </a:spcBef>
              <a:spcAft>
                <a:spcPts val="0"/>
              </a:spcAft>
              <a:buClr>
                <a:schemeClr val="dk1"/>
              </a:buClr>
              <a:buSzPts val="1400"/>
              <a:buFont typeface="Calibri"/>
              <a:buNone/>
            </a:pPr>
            <a:endParaRPr sz="1400" dirty="0">
              <a:solidFill>
                <a:srgbClr val="3F3F3F"/>
              </a:solidFill>
              <a:latin typeface="ISHALinkpen Join Connect" panose="03050602040000000000" pitchFamily="66" charset="0"/>
              <a:ea typeface="ISHALinkpen Join Connect" panose="03050602040000000000" pitchFamily="66" charset="0"/>
              <a:cs typeface="Calibri"/>
              <a:sym typeface="Calibri"/>
            </a:endParaRPr>
          </a:p>
          <a:p>
            <a:pPr marL="0" marR="0" lvl="0" indent="0" algn="l" rtl="0">
              <a:spcBef>
                <a:spcPts val="0"/>
              </a:spcBef>
              <a:spcAft>
                <a:spcPts val="0"/>
              </a:spcAft>
              <a:buClr>
                <a:srgbClr val="3F3F3F"/>
              </a:buClr>
              <a:buSzPts val="1400"/>
              <a:buFont typeface="Calibri"/>
              <a:buNone/>
            </a:pPr>
            <a:r>
              <a:rPr lang="en-GB" sz="1400" dirty="0">
                <a:solidFill>
                  <a:srgbClr val="3F3F3F"/>
                </a:solidFill>
                <a:latin typeface="ISHALinkpen Join Connect" panose="03050602040000000000" pitchFamily="66" charset="0"/>
                <a:ea typeface="ISHALinkpen Join Connect" panose="03050602040000000000" pitchFamily="66" charset="0"/>
                <a:cs typeface="Calibri"/>
                <a:sym typeface="Calibri"/>
              </a:rPr>
              <a:t>Outdoor learning is a holistic approach to learning, where children explore the setting and engage in exciting activities. </a:t>
            </a:r>
          </a:p>
          <a:p>
            <a:pPr marL="0" marR="0" lvl="0" indent="0" algn="l" rtl="0">
              <a:spcBef>
                <a:spcPts val="0"/>
              </a:spcBef>
              <a:spcAft>
                <a:spcPts val="0"/>
              </a:spcAft>
              <a:buClr>
                <a:srgbClr val="3F3F3F"/>
              </a:buClr>
              <a:buSzPts val="1400"/>
              <a:buFont typeface="Calibri"/>
              <a:buNone/>
            </a:pPr>
            <a:endParaRPr lang="en-GB" dirty="0">
              <a:solidFill>
                <a:srgbClr val="3F3F3F"/>
              </a:solidFill>
              <a:latin typeface="ISHALinkpen Join Connect" panose="03050602040000000000" pitchFamily="66" charset="0"/>
              <a:ea typeface="ISHALinkpen Join Connect" panose="03050602040000000000" pitchFamily="66" charset="0"/>
              <a:cs typeface="Calibri"/>
              <a:sym typeface="Calibri"/>
            </a:endParaRPr>
          </a:p>
          <a:p>
            <a:pPr marL="0" marR="0" lvl="0" indent="0" algn="l" rtl="0">
              <a:spcBef>
                <a:spcPts val="0"/>
              </a:spcBef>
              <a:spcAft>
                <a:spcPts val="0"/>
              </a:spcAft>
              <a:buClr>
                <a:srgbClr val="3F3F3F"/>
              </a:buClr>
              <a:buSzPts val="1400"/>
              <a:buFont typeface="Calibri"/>
              <a:buNone/>
            </a:pPr>
            <a:r>
              <a:rPr lang="en-GB" sz="1400" dirty="0">
                <a:solidFill>
                  <a:srgbClr val="3F3F3F"/>
                </a:solidFill>
                <a:latin typeface="ISHALinkpen Join Connect" panose="03050602040000000000" pitchFamily="66" charset="0"/>
                <a:ea typeface="ISHALinkpen Join Connect" panose="03050602040000000000" pitchFamily="66" charset="0"/>
                <a:cs typeface="Calibri"/>
                <a:sym typeface="Calibri"/>
              </a:rPr>
              <a:t>These will include:</a:t>
            </a:r>
            <a:endParaRPr sz="1800" dirty="0">
              <a:solidFill>
                <a:schemeClr val="dk1"/>
              </a:solidFill>
              <a:latin typeface="ISHALinkpen Join Connect" panose="03050602040000000000" pitchFamily="66" charset="0"/>
              <a:ea typeface="ISHALinkpen Join Connect" panose="03050602040000000000" pitchFamily="66" charset="0"/>
              <a:cs typeface="Calibri"/>
              <a:sym typeface="Calibri"/>
            </a:endParaRPr>
          </a:p>
          <a:p>
            <a:pPr marL="0" marR="0" lvl="0" indent="0" algn="l" rtl="0">
              <a:spcBef>
                <a:spcPts val="0"/>
              </a:spcBef>
              <a:spcAft>
                <a:spcPts val="0"/>
              </a:spcAft>
              <a:buClr>
                <a:schemeClr val="dk1"/>
              </a:buClr>
              <a:buSzPts val="1400"/>
              <a:buFont typeface="Calibri"/>
              <a:buNone/>
            </a:pPr>
            <a:endParaRPr sz="1400" dirty="0">
              <a:solidFill>
                <a:srgbClr val="3F3F3F"/>
              </a:solidFill>
              <a:latin typeface="ISHALinkpen Join Connect" panose="03050602040000000000" pitchFamily="66" charset="0"/>
              <a:ea typeface="ISHALinkpen Join Connect" panose="03050602040000000000" pitchFamily="66" charset="0"/>
              <a:cs typeface="Calibri"/>
              <a:sym typeface="Calibri"/>
            </a:endParaRPr>
          </a:p>
          <a:p>
            <a:pPr marL="285750" marR="0" lvl="0" indent="-285750" algn="l" rtl="0">
              <a:spcBef>
                <a:spcPts val="0"/>
              </a:spcBef>
              <a:spcAft>
                <a:spcPts val="0"/>
              </a:spcAft>
              <a:buClr>
                <a:srgbClr val="3F3F3F"/>
              </a:buClr>
              <a:buSzPts val="1400"/>
              <a:buFont typeface="Arial"/>
              <a:buChar char="•"/>
            </a:pPr>
            <a:r>
              <a:rPr lang="en-GB" sz="1400" dirty="0">
                <a:solidFill>
                  <a:srgbClr val="3F3F3F"/>
                </a:solidFill>
                <a:latin typeface="ISHALinkpen Join Connect" panose="03050602040000000000" pitchFamily="66" charset="0"/>
                <a:ea typeface="ISHALinkpen Join Connect" panose="03050602040000000000" pitchFamily="66" charset="0"/>
                <a:cs typeface="Calibri"/>
                <a:sym typeface="Calibri"/>
              </a:rPr>
              <a:t>Digging</a:t>
            </a:r>
            <a:endParaRPr sz="1800" dirty="0">
              <a:solidFill>
                <a:schemeClr val="dk1"/>
              </a:solidFill>
              <a:latin typeface="ISHALinkpen Join Connect" panose="03050602040000000000" pitchFamily="66" charset="0"/>
              <a:ea typeface="ISHALinkpen Join Connect" panose="03050602040000000000" pitchFamily="66" charset="0"/>
              <a:cs typeface="Calibri"/>
              <a:sym typeface="Calibri"/>
            </a:endParaRPr>
          </a:p>
          <a:p>
            <a:pPr marL="285750" marR="0" lvl="0" indent="-285750" algn="l" rtl="0">
              <a:spcBef>
                <a:spcPts val="0"/>
              </a:spcBef>
              <a:spcAft>
                <a:spcPts val="0"/>
              </a:spcAft>
              <a:buClr>
                <a:srgbClr val="3F3F3F"/>
              </a:buClr>
              <a:buSzPts val="1400"/>
              <a:buFont typeface="Arial"/>
              <a:buChar char="•"/>
            </a:pPr>
            <a:r>
              <a:rPr lang="en-GB" sz="1400" dirty="0">
                <a:solidFill>
                  <a:srgbClr val="3F3F3F"/>
                </a:solidFill>
                <a:latin typeface="ISHALinkpen Join Connect" panose="03050602040000000000" pitchFamily="66" charset="0"/>
                <a:ea typeface="ISHALinkpen Join Connect" panose="03050602040000000000" pitchFamily="66" charset="0"/>
                <a:cs typeface="Calibri"/>
                <a:sym typeface="Calibri"/>
              </a:rPr>
              <a:t>Mud kitchen</a:t>
            </a:r>
            <a:endParaRPr sz="1800" dirty="0">
              <a:solidFill>
                <a:schemeClr val="dk1"/>
              </a:solidFill>
              <a:latin typeface="ISHALinkpen Join Connect" panose="03050602040000000000" pitchFamily="66" charset="0"/>
              <a:ea typeface="ISHALinkpen Join Connect" panose="03050602040000000000" pitchFamily="66" charset="0"/>
              <a:cs typeface="Calibri"/>
              <a:sym typeface="Calibri"/>
            </a:endParaRPr>
          </a:p>
          <a:p>
            <a:pPr marL="285750" marR="0" lvl="0" indent="-285750" algn="l" rtl="0">
              <a:spcBef>
                <a:spcPts val="0"/>
              </a:spcBef>
              <a:spcAft>
                <a:spcPts val="0"/>
              </a:spcAft>
              <a:buClr>
                <a:srgbClr val="3F3F3F"/>
              </a:buClr>
              <a:buSzPts val="1400"/>
              <a:buFont typeface="Arial"/>
              <a:buChar char="•"/>
            </a:pPr>
            <a:r>
              <a:rPr lang="en-GB" sz="1400" dirty="0">
                <a:solidFill>
                  <a:srgbClr val="3F3F3F"/>
                </a:solidFill>
                <a:latin typeface="ISHALinkpen Join Connect" panose="03050602040000000000" pitchFamily="66" charset="0"/>
                <a:ea typeface="ISHALinkpen Join Connect" panose="03050602040000000000" pitchFamily="66" charset="0"/>
                <a:cs typeface="Calibri"/>
                <a:sym typeface="Calibri"/>
              </a:rPr>
              <a:t>Sawing</a:t>
            </a:r>
            <a:endParaRPr sz="1800" dirty="0">
              <a:solidFill>
                <a:schemeClr val="dk1"/>
              </a:solidFill>
              <a:latin typeface="ISHALinkpen Join Connect" panose="03050602040000000000" pitchFamily="66" charset="0"/>
              <a:ea typeface="ISHALinkpen Join Connect" panose="03050602040000000000" pitchFamily="66" charset="0"/>
              <a:cs typeface="Calibri"/>
              <a:sym typeface="Calibri"/>
            </a:endParaRPr>
          </a:p>
          <a:p>
            <a:pPr marL="285750" marR="0" lvl="0" indent="-285750" algn="l" rtl="0">
              <a:spcBef>
                <a:spcPts val="0"/>
              </a:spcBef>
              <a:spcAft>
                <a:spcPts val="0"/>
              </a:spcAft>
              <a:buClr>
                <a:srgbClr val="3F3F3F"/>
              </a:buClr>
              <a:buSzPts val="1400"/>
              <a:buFont typeface="Arial"/>
              <a:buChar char="•"/>
            </a:pPr>
            <a:r>
              <a:rPr lang="en-GB" sz="1400" dirty="0">
                <a:solidFill>
                  <a:srgbClr val="3F3F3F"/>
                </a:solidFill>
                <a:latin typeface="ISHALinkpen Join Connect" panose="03050602040000000000" pitchFamily="66" charset="0"/>
                <a:ea typeface="ISHALinkpen Join Connect" panose="03050602040000000000" pitchFamily="66" charset="0"/>
                <a:cs typeface="Calibri"/>
                <a:sym typeface="Calibri"/>
              </a:rPr>
              <a:t>Drilling</a:t>
            </a:r>
            <a:endParaRPr sz="1800" dirty="0">
              <a:solidFill>
                <a:schemeClr val="dk1"/>
              </a:solidFill>
              <a:latin typeface="ISHALinkpen Join Connect" panose="03050602040000000000" pitchFamily="66" charset="0"/>
              <a:ea typeface="ISHALinkpen Join Connect" panose="03050602040000000000" pitchFamily="66" charset="0"/>
              <a:cs typeface="Calibri"/>
              <a:sym typeface="Calibri"/>
            </a:endParaRPr>
          </a:p>
          <a:p>
            <a:pPr marL="285750" marR="0" lvl="0" indent="-285750" algn="l" rtl="0">
              <a:spcBef>
                <a:spcPts val="0"/>
              </a:spcBef>
              <a:spcAft>
                <a:spcPts val="0"/>
              </a:spcAft>
              <a:buClr>
                <a:srgbClr val="3F3F3F"/>
              </a:buClr>
              <a:buSzPts val="1400"/>
              <a:buFont typeface="Arial"/>
              <a:buChar char="•"/>
            </a:pPr>
            <a:r>
              <a:rPr lang="en-GB" sz="1400" dirty="0">
                <a:solidFill>
                  <a:srgbClr val="3F3F3F"/>
                </a:solidFill>
                <a:latin typeface="ISHALinkpen Join Connect" panose="03050602040000000000" pitchFamily="66" charset="0"/>
                <a:ea typeface="ISHALinkpen Join Connect" panose="03050602040000000000" pitchFamily="66" charset="0"/>
                <a:cs typeface="Calibri"/>
                <a:sym typeface="Calibri"/>
              </a:rPr>
              <a:t>Bug hunting</a:t>
            </a:r>
            <a:endParaRPr sz="1800" dirty="0">
              <a:solidFill>
                <a:schemeClr val="dk1"/>
              </a:solidFill>
              <a:latin typeface="ISHALinkpen Join Connect" panose="03050602040000000000" pitchFamily="66" charset="0"/>
              <a:ea typeface="ISHALinkpen Join Connect" panose="03050602040000000000" pitchFamily="66" charset="0"/>
              <a:cs typeface="Calibri"/>
              <a:sym typeface="Calibri"/>
            </a:endParaRPr>
          </a:p>
          <a:p>
            <a:pPr marL="285750" marR="0" lvl="0" indent="-285750" algn="l" rtl="0">
              <a:spcBef>
                <a:spcPts val="0"/>
              </a:spcBef>
              <a:spcAft>
                <a:spcPts val="0"/>
              </a:spcAft>
              <a:buClr>
                <a:srgbClr val="3F3F3F"/>
              </a:buClr>
              <a:buSzPts val="1400"/>
              <a:buFont typeface="Arial"/>
              <a:buChar char="•"/>
            </a:pPr>
            <a:r>
              <a:rPr lang="en-GB" sz="1400" dirty="0">
                <a:solidFill>
                  <a:srgbClr val="3F3F3F"/>
                </a:solidFill>
                <a:latin typeface="ISHALinkpen Join Connect" panose="03050602040000000000" pitchFamily="66" charset="0"/>
                <a:ea typeface="ISHALinkpen Join Connect" panose="03050602040000000000" pitchFamily="66" charset="0"/>
                <a:cs typeface="Calibri"/>
                <a:sym typeface="Calibri"/>
              </a:rPr>
              <a:t>Cooking</a:t>
            </a:r>
            <a:endParaRPr sz="1800" dirty="0">
              <a:solidFill>
                <a:schemeClr val="dk1"/>
              </a:solidFill>
              <a:latin typeface="ISHALinkpen Join Connect" panose="03050602040000000000" pitchFamily="66" charset="0"/>
              <a:ea typeface="ISHALinkpen Join Connect" panose="03050602040000000000" pitchFamily="66" charset="0"/>
              <a:cs typeface="Calibri"/>
              <a:sym typeface="Calibri"/>
            </a:endParaRPr>
          </a:p>
          <a:p>
            <a:pPr marL="285750" marR="0" lvl="0" indent="-285750" algn="l" rtl="0">
              <a:spcBef>
                <a:spcPts val="0"/>
              </a:spcBef>
              <a:spcAft>
                <a:spcPts val="0"/>
              </a:spcAft>
              <a:buClr>
                <a:srgbClr val="3F3F3F"/>
              </a:buClr>
              <a:buSzPts val="1400"/>
              <a:buFont typeface="Arial"/>
              <a:buChar char="•"/>
            </a:pPr>
            <a:r>
              <a:rPr lang="en-GB" sz="1400" dirty="0">
                <a:solidFill>
                  <a:srgbClr val="3F3F3F"/>
                </a:solidFill>
                <a:latin typeface="ISHALinkpen Join Connect" panose="03050602040000000000" pitchFamily="66" charset="0"/>
                <a:ea typeface="ISHALinkpen Join Connect" panose="03050602040000000000" pitchFamily="66" charset="0"/>
                <a:cs typeface="Calibri"/>
                <a:sym typeface="Calibri"/>
              </a:rPr>
              <a:t>Knots and lashings</a:t>
            </a:r>
            <a:endParaRPr sz="1800" dirty="0">
              <a:solidFill>
                <a:schemeClr val="dk1"/>
              </a:solidFill>
              <a:latin typeface="ISHALinkpen Join Connect" panose="03050602040000000000" pitchFamily="66" charset="0"/>
              <a:ea typeface="ISHALinkpen Join Connect" panose="03050602040000000000" pitchFamily="66" charset="0"/>
              <a:cs typeface="Calibri"/>
              <a:sym typeface="Calibri"/>
            </a:endParaRPr>
          </a:p>
          <a:p>
            <a:pPr marL="285750" marR="0" lvl="0" indent="-285750" algn="l" rtl="0">
              <a:spcBef>
                <a:spcPts val="0"/>
              </a:spcBef>
              <a:spcAft>
                <a:spcPts val="0"/>
              </a:spcAft>
              <a:buClr>
                <a:srgbClr val="3F3F3F"/>
              </a:buClr>
              <a:buSzPts val="1400"/>
              <a:buFont typeface="Arial"/>
              <a:buChar char="•"/>
            </a:pPr>
            <a:r>
              <a:rPr lang="en-GB" sz="1400" dirty="0">
                <a:solidFill>
                  <a:srgbClr val="3F3F3F"/>
                </a:solidFill>
                <a:latin typeface="ISHALinkpen Join Connect" panose="03050602040000000000" pitchFamily="66" charset="0"/>
                <a:ea typeface="ISHALinkpen Join Connect" panose="03050602040000000000" pitchFamily="66" charset="0"/>
                <a:cs typeface="Calibri"/>
                <a:sym typeface="Calibri"/>
              </a:rPr>
              <a:t>Den building</a:t>
            </a:r>
            <a:endParaRPr sz="1800" dirty="0">
              <a:solidFill>
                <a:schemeClr val="dk1"/>
              </a:solidFill>
              <a:latin typeface="ISHALinkpen Join Connect" panose="03050602040000000000" pitchFamily="66" charset="0"/>
              <a:ea typeface="ISHALinkpen Join Connect" panose="03050602040000000000" pitchFamily="66" charset="0"/>
              <a:cs typeface="Calibri"/>
              <a:sym typeface="Calibri"/>
            </a:endParaRPr>
          </a:p>
        </p:txBody>
      </p:sp>
      <p:sp>
        <p:nvSpPr>
          <p:cNvPr id="278" name="Google Shape;278;p19"/>
          <p:cNvSpPr/>
          <p:nvPr/>
        </p:nvSpPr>
        <p:spPr>
          <a:xfrm>
            <a:off x="0" y="0"/>
            <a:ext cx="9144000" cy="1640264"/>
          </a:xfrm>
          <a:prstGeom prst="rect">
            <a:avLst/>
          </a:prstGeom>
          <a:solidFill>
            <a:srgbClr val="6B948C">
              <a:alpha val="80392"/>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 name="Picture 2">
            <a:extLst>
              <a:ext uri="{FF2B5EF4-FFF2-40B4-BE49-F238E27FC236}">
                <a16:creationId xmlns:a16="http://schemas.microsoft.com/office/drawing/2014/main" id="{EC4B8184-F485-3F6C-14FD-7FD98427E90C}"/>
              </a:ext>
            </a:extLst>
          </p:cNvPr>
          <p:cNvPicPr>
            <a:picLocks noChangeAspect="1"/>
          </p:cNvPicPr>
          <p:nvPr/>
        </p:nvPicPr>
        <p:blipFill>
          <a:blip r:embed="rId3"/>
          <a:stretch>
            <a:fillRect/>
          </a:stretch>
        </p:blipFill>
        <p:spPr>
          <a:xfrm>
            <a:off x="3667433" y="3356905"/>
            <a:ext cx="2418735" cy="1936171"/>
          </a:xfrm>
          <a:prstGeom prst="rect">
            <a:avLst/>
          </a:prstGeom>
        </p:spPr>
      </p:pic>
      <p:pic>
        <p:nvPicPr>
          <p:cNvPr id="7" name="Picture 6">
            <a:extLst>
              <a:ext uri="{FF2B5EF4-FFF2-40B4-BE49-F238E27FC236}">
                <a16:creationId xmlns:a16="http://schemas.microsoft.com/office/drawing/2014/main" id="{533C732B-F626-A1CC-BAE6-2069233E88FC}"/>
              </a:ext>
            </a:extLst>
          </p:cNvPr>
          <p:cNvPicPr>
            <a:picLocks noChangeAspect="1"/>
          </p:cNvPicPr>
          <p:nvPr/>
        </p:nvPicPr>
        <p:blipFill>
          <a:blip r:embed="rId4"/>
          <a:stretch>
            <a:fillRect/>
          </a:stretch>
        </p:blipFill>
        <p:spPr>
          <a:xfrm>
            <a:off x="7016701" y="3354879"/>
            <a:ext cx="1877899" cy="1951458"/>
          </a:xfrm>
          <a:prstGeom prst="rect">
            <a:avLst/>
          </a:prstGeom>
        </p:spPr>
      </p:pic>
      <p:pic>
        <p:nvPicPr>
          <p:cNvPr id="5" name="Picture 4">
            <a:extLst>
              <a:ext uri="{FF2B5EF4-FFF2-40B4-BE49-F238E27FC236}">
                <a16:creationId xmlns:a16="http://schemas.microsoft.com/office/drawing/2014/main" id="{69F82ABA-5F90-2A1F-BE3C-91DB1AB8159A}"/>
              </a:ext>
            </a:extLst>
          </p:cNvPr>
          <p:cNvPicPr>
            <a:picLocks noChangeAspect="1"/>
          </p:cNvPicPr>
          <p:nvPr/>
        </p:nvPicPr>
        <p:blipFill>
          <a:blip r:embed="rId5"/>
          <a:stretch>
            <a:fillRect/>
          </a:stretch>
        </p:blipFill>
        <p:spPr>
          <a:xfrm>
            <a:off x="5543473" y="4920798"/>
            <a:ext cx="1877899" cy="1638286"/>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3" name="Google Shape;273;p19"/>
          <p:cNvSpPr txBox="1"/>
          <p:nvPr/>
        </p:nvSpPr>
        <p:spPr>
          <a:xfrm>
            <a:off x="751301" y="1988840"/>
            <a:ext cx="4108731" cy="2160240"/>
          </a:xfrm>
          <a:prstGeom prst="rect">
            <a:avLst/>
          </a:prstGeom>
          <a:noFill/>
          <a:ln>
            <a:noFill/>
          </a:ln>
        </p:spPr>
        <p:txBody>
          <a:bodyPr spcFirstLastPara="1" wrap="square" lIns="0" tIns="45700" rIns="0" bIns="45700" anchor="t" anchorCtr="0">
            <a:noAutofit/>
          </a:bodyPr>
          <a:lstStyle/>
          <a:p>
            <a:pPr marL="91440" marR="0" lvl="0" indent="0" algn="l" rtl="0">
              <a:lnSpc>
                <a:spcPct val="90000"/>
              </a:lnSpc>
              <a:spcBef>
                <a:spcPts val="0"/>
              </a:spcBef>
              <a:spcAft>
                <a:spcPts val="0"/>
              </a:spcAft>
              <a:buClr>
                <a:schemeClr val="accent1"/>
              </a:buClr>
              <a:buSzPts val="2800"/>
              <a:buFont typeface="Calibri"/>
              <a:buNone/>
            </a:pPr>
            <a:endParaRPr sz="2800">
              <a:solidFill>
                <a:srgbClr val="3F3F3F"/>
              </a:solidFill>
              <a:latin typeface="Calibri"/>
              <a:ea typeface="Calibri"/>
              <a:cs typeface="Calibri"/>
              <a:sym typeface="Calibri"/>
            </a:endParaRPr>
          </a:p>
        </p:txBody>
      </p:sp>
      <p:sp>
        <p:nvSpPr>
          <p:cNvPr id="278" name="Google Shape;278;p19"/>
          <p:cNvSpPr/>
          <p:nvPr/>
        </p:nvSpPr>
        <p:spPr>
          <a:xfrm>
            <a:off x="0" y="0"/>
            <a:ext cx="9144000" cy="1553592"/>
          </a:xfrm>
          <a:prstGeom prst="rect">
            <a:avLst/>
          </a:prstGeom>
          <a:solidFill>
            <a:srgbClr val="6B948C">
              <a:alpha val="80392"/>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 name="Picture 2">
            <a:extLst>
              <a:ext uri="{FF2B5EF4-FFF2-40B4-BE49-F238E27FC236}">
                <a16:creationId xmlns:a16="http://schemas.microsoft.com/office/drawing/2014/main" id="{D9ED005C-D917-C6BF-4D35-E0D72A7ED45E}"/>
              </a:ext>
            </a:extLst>
          </p:cNvPr>
          <p:cNvPicPr>
            <a:picLocks noChangeAspect="1"/>
          </p:cNvPicPr>
          <p:nvPr/>
        </p:nvPicPr>
        <p:blipFill>
          <a:blip r:embed="rId3"/>
          <a:stretch>
            <a:fillRect/>
          </a:stretch>
        </p:blipFill>
        <p:spPr>
          <a:xfrm>
            <a:off x="881062" y="2119312"/>
            <a:ext cx="7381875" cy="2619375"/>
          </a:xfrm>
          <a:prstGeom prst="rect">
            <a:avLst/>
          </a:prstGeom>
        </p:spPr>
      </p:pic>
      <p:sp>
        <p:nvSpPr>
          <p:cNvPr id="4" name="TextBox 3">
            <a:extLst>
              <a:ext uri="{FF2B5EF4-FFF2-40B4-BE49-F238E27FC236}">
                <a16:creationId xmlns:a16="http://schemas.microsoft.com/office/drawing/2014/main" id="{D3F909BC-04FE-F663-16D8-D8B5DB72AC7C}"/>
              </a:ext>
            </a:extLst>
          </p:cNvPr>
          <p:cNvSpPr txBox="1"/>
          <p:nvPr/>
        </p:nvSpPr>
        <p:spPr>
          <a:xfrm>
            <a:off x="1091952" y="5255581"/>
            <a:ext cx="6960095" cy="738664"/>
          </a:xfrm>
          <a:prstGeom prst="rect">
            <a:avLst/>
          </a:prstGeom>
          <a:noFill/>
        </p:spPr>
        <p:txBody>
          <a:bodyPr wrap="square" rtlCol="0">
            <a:spAutoFit/>
          </a:bodyPr>
          <a:lstStyle/>
          <a:p>
            <a:r>
              <a:rPr lang="en-GB" dirty="0">
                <a:latin typeface="ISHALinkpen Join" panose="03050602040000000000" pitchFamily="66" charset="0"/>
                <a:ea typeface="ISHALinkpen Join" panose="03050602040000000000" pitchFamily="66" charset="0"/>
              </a:rPr>
              <a:t>Gates will open from 8.45am for morning drop off (8.50am) and from 3.15pm for collection.  Classroom doors will open at 3.20pm.  </a:t>
            </a:r>
          </a:p>
        </p:txBody>
      </p:sp>
    </p:spTree>
    <p:extLst>
      <p:ext uri="{BB962C8B-B14F-4D97-AF65-F5344CB8AC3E}">
        <p14:creationId xmlns:p14="http://schemas.microsoft.com/office/powerpoint/2010/main" val="1661000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27"/>
        <p:cNvGrpSpPr/>
        <p:nvPr/>
      </p:nvGrpSpPr>
      <p:grpSpPr>
        <a:xfrm>
          <a:off x="0" y="0"/>
          <a:ext cx="0" cy="0"/>
          <a:chOff x="0" y="0"/>
          <a:chExt cx="0" cy="0"/>
        </a:xfrm>
      </p:grpSpPr>
      <p:sp>
        <p:nvSpPr>
          <p:cNvPr id="428" name="Google Shape;428;p52"/>
          <p:cNvSpPr txBox="1">
            <a:spLocks noGrp="1"/>
          </p:cNvSpPr>
          <p:nvPr>
            <p:ph type="title"/>
          </p:nvPr>
        </p:nvSpPr>
        <p:spPr>
          <a:xfrm>
            <a:off x="457200" y="497015"/>
            <a:ext cx="8229600" cy="1143000"/>
          </a:xfrm>
          <a:prstGeom prst="rect">
            <a:avLst/>
          </a:prstGeom>
          <a:noFill/>
          <a:ln>
            <a:noFill/>
          </a:ln>
        </p:spPr>
        <p:txBody>
          <a:bodyPr spcFirstLastPara="1" wrap="square" lIns="91425" tIns="45700" rIns="91425" bIns="45700" anchor="ctr" anchorCtr="0">
            <a:normAutofit fontScale="90000"/>
          </a:bodyPr>
          <a:lstStyle/>
          <a:p>
            <a:pPr marL="484632" lvl="0" indent="0" algn="l" rtl="0">
              <a:lnSpc>
                <a:spcPct val="90000"/>
              </a:lnSpc>
              <a:spcBef>
                <a:spcPts val="0"/>
              </a:spcBef>
              <a:spcAft>
                <a:spcPts val="0"/>
              </a:spcAft>
              <a:buClr>
                <a:schemeClr val="dk1"/>
              </a:buClr>
              <a:buSzPts val="4000"/>
              <a:buFont typeface="Calibri"/>
              <a:buNone/>
            </a:pPr>
            <a:r>
              <a:rPr lang="en-GB" sz="4000" b="1" dirty="0">
                <a:latin typeface="ISHALinkpen Join Connect" panose="03050602040000000000" pitchFamily="66" charset="0"/>
                <a:ea typeface="ISHALinkpen Join Connect" panose="03050602040000000000" pitchFamily="66" charset="0"/>
                <a:sym typeface="Calibri"/>
              </a:rPr>
              <a:t>Beginning of the school day</a:t>
            </a:r>
            <a:endParaRPr dirty="0">
              <a:latin typeface="ISHALinkpen Join Connect" panose="03050602040000000000" pitchFamily="66" charset="0"/>
              <a:ea typeface="ISHALinkpen Join Connect" panose="03050602040000000000" pitchFamily="66" charset="0"/>
            </a:endParaRPr>
          </a:p>
        </p:txBody>
      </p:sp>
      <p:sp>
        <p:nvSpPr>
          <p:cNvPr id="429" name="Google Shape;429;p52"/>
          <p:cNvSpPr txBox="1">
            <a:spLocks noGrp="1"/>
          </p:cNvSpPr>
          <p:nvPr>
            <p:ph type="body" idx="1"/>
          </p:nvPr>
        </p:nvSpPr>
        <p:spPr>
          <a:xfrm>
            <a:off x="193249" y="1640016"/>
            <a:ext cx="8757501" cy="4902828"/>
          </a:xfrm>
          <a:prstGeom prst="rect">
            <a:avLst/>
          </a:prstGeom>
          <a:noFill/>
          <a:ln>
            <a:noFill/>
          </a:ln>
        </p:spPr>
        <p:txBody>
          <a:bodyPr spcFirstLastPara="1" wrap="square" lIns="91425" tIns="45700" rIns="91425" bIns="45700" anchor="t" anchorCtr="0">
            <a:normAutofit lnSpcReduction="10000"/>
          </a:bodyPr>
          <a:lstStyle/>
          <a:p>
            <a:pPr marL="0" indent="0">
              <a:buSzPts val="2000"/>
              <a:buNone/>
            </a:pPr>
            <a:endParaRPr sz="2000" dirty="0">
              <a:latin typeface="ISHALinkpen Join Connect" panose="03050602040000000000" pitchFamily="66" charset="0"/>
              <a:ea typeface="ISHALinkpen Join Connect" panose="03050602040000000000" pitchFamily="66" charset="0"/>
            </a:endParaRPr>
          </a:p>
          <a:p>
            <a:pPr marL="64009" lvl="0" indent="0" algn="l" rtl="0">
              <a:lnSpc>
                <a:spcPct val="90000"/>
              </a:lnSpc>
              <a:spcBef>
                <a:spcPts val="750"/>
              </a:spcBef>
              <a:spcAft>
                <a:spcPts val="0"/>
              </a:spcAft>
              <a:buClr>
                <a:schemeClr val="dk1"/>
              </a:buClr>
              <a:buSzPts val="2000"/>
              <a:buNone/>
            </a:pPr>
            <a:r>
              <a:rPr lang="en-GB" sz="2000" dirty="0">
                <a:latin typeface="ISHALinkpen Join Connect" panose="03050602040000000000" pitchFamily="66" charset="0"/>
                <a:ea typeface="ISHALinkpen Join Connect" panose="03050602040000000000" pitchFamily="66" charset="0"/>
              </a:rPr>
              <a:t>Children will enter their classroom independently and be supported by staff to put their belongings away.</a:t>
            </a:r>
            <a:endParaRPr dirty="0">
              <a:latin typeface="ISHALinkpen Join Connect" panose="03050602040000000000" pitchFamily="66" charset="0"/>
              <a:ea typeface="ISHALinkpen Join Connect" panose="03050602040000000000" pitchFamily="66" charset="0"/>
            </a:endParaRPr>
          </a:p>
          <a:p>
            <a:pPr marL="191009" indent="0">
              <a:buSzPts val="2000"/>
              <a:buNone/>
            </a:pPr>
            <a:endParaRPr sz="2000" dirty="0">
              <a:latin typeface="ISHALinkpen Join Connect" panose="03050602040000000000" pitchFamily="66" charset="0"/>
              <a:ea typeface="ISHALinkpen Join Connect" panose="03050602040000000000" pitchFamily="66" charset="0"/>
            </a:endParaRPr>
          </a:p>
          <a:p>
            <a:pPr marL="64009" lvl="0" indent="0" algn="l" rtl="0">
              <a:lnSpc>
                <a:spcPct val="90000"/>
              </a:lnSpc>
              <a:spcBef>
                <a:spcPts val="750"/>
              </a:spcBef>
              <a:spcAft>
                <a:spcPts val="0"/>
              </a:spcAft>
              <a:buClr>
                <a:schemeClr val="dk1"/>
              </a:buClr>
              <a:buSzPts val="2000"/>
              <a:buNone/>
            </a:pPr>
            <a:r>
              <a:rPr lang="en-GB" sz="2000" dirty="0">
                <a:latin typeface="ISHALinkpen Join Connect" panose="03050602040000000000" pitchFamily="66" charset="0"/>
                <a:ea typeface="ISHALinkpen Join Connect" panose="03050602040000000000" pitchFamily="66" charset="0"/>
              </a:rPr>
              <a:t>They will then sit on the carpet for early morning work.</a:t>
            </a:r>
            <a:endParaRPr dirty="0">
              <a:latin typeface="ISHALinkpen Join Connect" panose="03050602040000000000" pitchFamily="66" charset="0"/>
              <a:ea typeface="ISHALinkpen Join Connect" panose="03050602040000000000" pitchFamily="66" charset="0"/>
            </a:endParaRPr>
          </a:p>
          <a:p>
            <a:pPr marL="0" indent="0">
              <a:buSzPts val="2000"/>
              <a:buNone/>
            </a:pPr>
            <a:endParaRPr sz="2000" dirty="0">
              <a:latin typeface="ISHALinkpen Join Connect" panose="03050602040000000000" pitchFamily="66" charset="0"/>
              <a:ea typeface="ISHALinkpen Join Connect" panose="03050602040000000000" pitchFamily="66" charset="0"/>
            </a:endParaRPr>
          </a:p>
          <a:p>
            <a:pPr marL="64009" lvl="0" indent="0" algn="l" rtl="0">
              <a:lnSpc>
                <a:spcPct val="90000"/>
              </a:lnSpc>
              <a:spcBef>
                <a:spcPts val="750"/>
              </a:spcBef>
              <a:spcAft>
                <a:spcPts val="0"/>
              </a:spcAft>
              <a:buClr>
                <a:schemeClr val="dk1"/>
              </a:buClr>
              <a:buSzPts val="2000"/>
              <a:buNone/>
            </a:pPr>
            <a:r>
              <a:rPr lang="en-GB" sz="2000" dirty="0">
                <a:latin typeface="ISHALinkpen Join Connect" panose="03050602040000000000" pitchFamily="66" charset="0"/>
                <a:ea typeface="ISHALinkpen Join Connect" panose="03050602040000000000" pitchFamily="66" charset="0"/>
              </a:rPr>
              <a:t>If there are </a:t>
            </a:r>
            <a:r>
              <a:rPr lang="en-GB" sz="2000" b="1" u="sng" dirty="0">
                <a:latin typeface="ISHALinkpen Join Connect" panose="03050602040000000000" pitchFamily="66" charset="0"/>
                <a:ea typeface="ISHALinkpen Join Connect" panose="03050602040000000000" pitchFamily="66" charset="0"/>
              </a:rPr>
              <a:t>urgent</a:t>
            </a:r>
            <a:r>
              <a:rPr lang="en-GB" sz="2000" dirty="0">
                <a:latin typeface="ISHALinkpen Join Connect" panose="03050602040000000000" pitchFamily="66" charset="0"/>
                <a:ea typeface="ISHALinkpen Join Connect" panose="03050602040000000000" pitchFamily="66" charset="0"/>
              </a:rPr>
              <a:t> messages for your child’s teacher these can be passed on in the morning, non-urgent please let the office know.  Please remember staff are there to support all children settle into the class each day and therefore children are their priority.</a:t>
            </a:r>
          </a:p>
          <a:p>
            <a:pPr marL="64009" lvl="0" indent="0" algn="l" rtl="0">
              <a:lnSpc>
                <a:spcPct val="90000"/>
              </a:lnSpc>
              <a:spcBef>
                <a:spcPts val="750"/>
              </a:spcBef>
              <a:spcAft>
                <a:spcPts val="0"/>
              </a:spcAft>
              <a:buClr>
                <a:schemeClr val="dk1"/>
              </a:buClr>
              <a:buSzPts val="2000"/>
              <a:buNone/>
            </a:pPr>
            <a:r>
              <a:rPr lang="en-GB" sz="2000" dirty="0">
                <a:latin typeface="ISHALinkpen Join Connect" panose="03050602040000000000" pitchFamily="66" charset="0"/>
                <a:ea typeface="ISHALinkpen Join Connect" panose="03050602040000000000" pitchFamily="66" charset="0"/>
              </a:rPr>
              <a:t>If you have anything of length you wish to discuss we ask you to contact the office to book an appointment with the class teacher.</a:t>
            </a:r>
            <a:endParaRPr sz="2400" dirty="0">
              <a:latin typeface="ISHALinkpen Join Connect" panose="03050602040000000000" pitchFamily="66" charset="0"/>
              <a:ea typeface="ISHALinkpen Join Connect" panose="03050602040000000000" pitchFamily="66" charset="0"/>
            </a:endParaRPr>
          </a:p>
        </p:txBody>
      </p:sp>
      <p:sp>
        <p:nvSpPr>
          <p:cNvPr id="431" name="Google Shape;431;p52"/>
          <p:cNvSpPr/>
          <p:nvPr/>
        </p:nvSpPr>
        <p:spPr>
          <a:xfrm>
            <a:off x="0" y="0"/>
            <a:ext cx="9144000" cy="1451728"/>
          </a:xfrm>
          <a:prstGeom prst="rect">
            <a:avLst/>
          </a:prstGeom>
          <a:solidFill>
            <a:srgbClr val="6B948C">
              <a:alpha val="80392"/>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Google Shape;117;p1"/>
          <p:cNvSpPr/>
          <p:nvPr/>
        </p:nvSpPr>
        <p:spPr>
          <a:xfrm>
            <a:off x="0" y="26870"/>
            <a:ext cx="9144000" cy="1674900"/>
          </a:xfrm>
          <a:prstGeom prst="rect">
            <a:avLst/>
          </a:prstGeom>
          <a:solidFill>
            <a:srgbClr val="6B948C">
              <a:alpha val="803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a:ea typeface="Calibri"/>
              <a:cs typeface="Calibri"/>
              <a:sym typeface="Calibri"/>
            </a:endParaRPr>
          </a:p>
        </p:txBody>
      </p:sp>
      <p:sp>
        <p:nvSpPr>
          <p:cNvPr id="118" name="Google Shape;118;p1"/>
          <p:cNvSpPr txBox="1"/>
          <p:nvPr/>
        </p:nvSpPr>
        <p:spPr>
          <a:xfrm>
            <a:off x="135425" y="79126"/>
            <a:ext cx="9036600" cy="15696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rgbClr val="4A7B29"/>
              </a:buClr>
              <a:buSzPts val="4800"/>
              <a:buFont typeface="Calibri"/>
              <a:buNone/>
            </a:pPr>
            <a:r>
              <a:rPr lang="en-GB" sz="4800" b="1" i="0" u="none" strike="noStrike" cap="none" dirty="0">
                <a:solidFill>
                  <a:schemeClr val="lt1"/>
                </a:solidFill>
                <a:latin typeface="ISHALinkpen Join Connect" panose="03050602040000000000" pitchFamily="66" charset="0"/>
                <a:ea typeface="ISHALinkpen Join Connect" panose="03050602040000000000" pitchFamily="66" charset="0"/>
                <a:cs typeface="Calibri"/>
                <a:sym typeface="Calibri"/>
              </a:rPr>
              <a:t>Welcome to Lime Wood </a:t>
            </a:r>
          </a:p>
          <a:p>
            <a:pPr marL="0" marR="0" lvl="0" indent="0" algn="ctr" rtl="0">
              <a:spcBef>
                <a:spcPts val="0"/>
              </a:spcBef>
              <a:spcAft>
                <a:spcPts val="0"/>
              </a:spcAft>
              <a:buClr>
                <a:srgbClr val="4A7B29"/>
              </a:buClr>
              <a:buSzPts val="4800"/>
              <a:buFont typeface="Calibri"/>
              <a:buNone/>
            </a:pPr>
            <a:r>
              <a:rPr lang="en-GB" sz="4800" b="1" i="0" u="none" strike="noStrike" cap="none" dirty="0">
                <a:solidFill>
                  <a:schemeClr val="lt1"/>
                </a:solidFill>
                <a:latin typeface="ISHALinkpen Join Connect" panose="03050602040000000000" pitchFamily="66" charset="0"/>
                <a:ea typeface="ISHALinkpen Join Connect" panose="03050602040000000000" pitchFamily="66" charset="0"/>
                <a:cs typeface="Calibri"/>
                <a:sym typeface="Calibri"/>
              </a:rPr>
              <a:t>Primary School</a:t>
            </a:r>
            <a:endParaRPr sz="1800" b="0" i="0" u="none" strike="noStrike" cap="none" dirty="0">
              <a:solidFill>
                <a:schemeClr val="lt1"/>
              </a:solidFill>
              <a:latin typeface="ISHALinkpen Join Connect" panose="03050602040000000000" pitchFamily="66" charset="0"/>
              <a:ea typeface="ISHALinkpen Join Connect" panose="03050602040000000000" pitchFamily="66" charset="0"/>
              <a:cs typeface="Calibri"/>
              <a:sym typeface="Calibri"/>
            </a:endParaRPr>
          </a:p>
        </p:txBody>
      </p:sp>
      <p:pic>
        <p:nvPicPr>
          <p:cNvPr id="6" name="Picture 5">
            <a:extLst>
              <a:ext uri="{FF2B5EF4-FFF2-40B4-BE49-F238E27FC236}">
                <a16:creationId xmlns:a16="http://schemas.microsoft.com/office/drawing/2014/main" id="{BD6828B2-225F-12D4-DF89-0104AA9E8059}"/>
              </a:ext>
            </a:extLst>
          </p:cNvPr>
          <p:cNvPicPr>
            <a:picLocks noChangeAspect="1"/>
          </p:cNvPicPr>
          <p:nvPr/>
        </p:nvPicPr>
        <p:blipFill>
          <a:blip r:embed="rId3"/>
          <a:stretch>
            <a:fillRect/>
          </a:stretch>
        </p:blipFill>
        <p:spPr>
          <a:xfrm>
            <a:off x="0" y="1701002"/>
            <a:ext cx="3414866" cy="2613806"/>
          </a:xfrm>
          <a:prstGeom prst="rect">
            <a:avLst/>
          </a:prstGeom>
        </p:spPr>
      </p:pic>
      <p:pic>
        <p:nvPicPr>
          <p:cNvPr id="10" name="Picture 9">
            <a:extLst>
              <a:ext uri="{FF2B5EF4-FFF2-40B4-BE49-F238E27FC236}">
                <a16:creationId xmlns:a16="http://schemas.microsoft.com/office/drawing/2014/main" id="{C6C5CE8C-5F51-7D81-CE53-F0287F78E247}"/>
              </a:ext>
            </a:extLst>
          </p:cNvPr>
          <p:cNvPicPr>
            <a:picLocks noChangeAspect="1"/>
          </p:cNvPicPr>
          <p:nvPr/>
        </p:nvPicPr>
        <p:blipFill>
          <a:blip r:embed="rId4"/>
          <a:stretch>
            <a:fillRect/>
          </a:stretch>
        </p:blipFill>
        <p:spPr>
          <a:xfrm>
            <a:off x="3414866" y="1701003"/>
            <a:ext cx="2932240" cy="2613806"/>
          </a:xfrm>
          <a:prstGeom prst="rect">
            <a:avLst/>
          </a:prstGeom>
        </p:spPr>
      </p:pic>
      <p:pic>
        <p:nvPicPr>
          <p:cNvPr id="13" name="Picture 12">
            <a:extLst>
              <a:ext uri="{FF2B5EF4-FFF2-40B4-BE49-F238E27FC236}">
                <a16:creationId xmlns:a16="http://schemas.microsoft.com/office/drawing/2014/main" id="{C6AA138D-958F-93C4-951C-B968F95C2FF5}"/>
              </a:ext>
            </a:extLst>
          </p:cNvPr>
          <p:cNvPicPr>
            <a:picLocks noChangeAspect="1"/>
          </p:cNvPicPr>
          <p:nvPr/>
        </p:nvPicPr>
        <p:blipFill>
          <a:blip r:embed="rId5"/>
          <a:stretch>
            <a:fillRect/>
          </a:stretch>
        </p:blipFill>
        <p:spPr>
          <a:xfrm>
            <a:off x="0" y="4217324"/>
            <a:ext cx="3487438" cy="2613806"/>
          </a:xfrm>
          <a:prstGeom prst="rect">
            <a:avLst/>
          </a:prstGeom>
        </p:spPr>
      </p:pic>
      <p:pic>
        <p:nvPicPr>
          <p:cNvPr id="15" name="Picture 14">
            <a:extLst>
              <a:ext uri="{FF2B5EF4-FFF2-40B4-BE49-F238E27FC236}">
                <a16:creationId xmlns:a16="http://schemas.microsoft.com/office/drawing/2014/main" id="{34AB1751-659C-7AAC-DF97-5741AAA16261}"/>
              </a:ext>
            </a:extLst>
          </p:cNvPr>
          <p:cNvPicPr>
            <a:picLocks noChangeAspect="1"/>
          </p:cNvPicPr>
          <p:nvPr/>
        </p:nvPicPr>
        <p:blipFill>
          <a:blip r:embed="rId6"/>
          <a:stretch>
            <a:fillRect/>
          </a:stretch>
        </p:blipFill>
        <p:spPr>
          <a:xfrm>
            <a:off x="6284332" y="1701003"/>
            <a:ext cx="2873680" cy="2613806"/>
          </a:xfrm>
          <a:prstGeom prst="rect">
            <a:avLst/>
          </a:prstGeom>
        </p:spPr>
      </p:pic>
      <p:pic>
        <p:nvPicPr>
          <p:cNvPr id="17" name="Picture 16">
            <a:extLst>
              <a:ext uri="{FF2B5EF4-FFF2-40B4-BE49-F238E27FC236}">
                <a16:creationId xmlns:a16="http://schemas.microsoft.com/office/drawing/2014/main" id="{29995D17-AC23-363A-DB65-E1B61A4AA79B}"/>
              </a:ext>
            </a:extLst>
          </p:cNvPr>
          <p:cNvPicPr>
            <a:picLocks noChangeAspect="1"/>
          </p:cNvPicPr>
          <p:nvPr/>
        </p:nvPicPr>
        <p:blipFill>
          <a:blip r:embed="rId7"/>
          <a:stretch>
            <a:fillRect/>
          </a:stretch>
        </p:blipFill>
        <p:spPr>
          <a:xfrm>
            <a:off x="3487438" y="4217324"/>
            <a:ext cx="2932240" cy="2613806"/>
          </a:xfrm>
          <a:prstGeom prst="rect">
            <a:avLst/>
          </a:prstGeom>
        </p:spPr>
      </p:pic>
      <p:pic>
        <p:nvPicPr>
          <p:cNvPr id="19" name="Picture 18">
            <a:extLst>
              <a:ext uri="{FF2B5EF4-FFF2-40B4-BE49-F238E27FC236}">
                <a16:creationId xmlns:a16="http://schemas.microsoft.com/office/drawing/2014/main" id="{1AD1B6DE-8BC8-32C5-2BB1-8F68E7511E4B}"/>
              </a:ext>
            </a:extLst>
          </p:cNvPr>
          <p:cNvPicPr>
            <a:picLocks noChangeAspect="1"/>
          </p:cNvPicPr>
          <p:nvPr/>
        </p:nvPicPr>
        <p:blipFill>
          <a:blip r:embed="rId8"/>
          <a:stretch>
            <a:fillRect/>
          </a:stretch>
        </p:blipFill>
        <p:spPr>
          <a:xfrm>
            <a:off x="6409353" y="4217324"/>
            <a:ext cx="2748659" cy="2640676"/>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Google Shape;216;p16"/>
          <p:cNvSpPr txBox="1">
            <a:spLocks noGrp="1"/>
          </p:cNvSpPr>
          <p:nvPr>
            <p:ph type="title" idx="4294967295"/>
          </p:nvPr>
        </p:nvSpPr>
        <p:spPr>
          <a:xfrm>
            <a:off x="770779" y="343185"/>
            <a:ext cx="7832725" cy="730250"/>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85000"/>
              </a:lnSpc>
              <a:spcBef>
                <a:spcPts val="0"/>
              </a:spcBef>
              <a:spcAft>
                <a:spcPts val="0"/>
              </a:spcAft>
              <a:buClr>
                <a:schemeClr val="accent2"/>
              </a:buClr>
              <a:buSzPts val="4000"/>
              <a:buFont typeface="Calibri"/>
              <a:buNone/>
            </a:pPr>
            <a:r>
              <a:rPr lang="en-GB" sz="4000" b="1" dirty="0">
                <a:latin typeface="ISHALinkpen Join Connect" panose="03050602040000000000" pitchFamily="66" charset="0"/>
                <a:ea typeface="ISHALinkpen Join Connect" panose="03050602040000000000" pitchFamily="66" charset="0"/>
                <a:sym typeface="Calibri"/>
              </a:rPr>
              <a:t>Reception Baseline Assessment</a:t>
            </a:r>
            <a:endParaRPr sz="4000" b="1" dirty="0">
              <a:latin typeface="ISHALinkpen Join Connect" panose="03050602040000000000" pitchFamily="66" charset="0"/>
              <a:ea typeface="ISHALinkpen Join Connect" panose="03050602040000000000" pitchFamily="66" charset="0"/>
              <a:sym typeface="Calibri"/>
            </a:endParaRPr>
          </a:p>
        </p:txBody>
      </p:sp>
      <p:sp>
        <p:nvSpPr>
          <p:cNvPr id="217" name="Google Shape;217;p16"/>
          <p:cNvSpPr txBox="1"/>
          <p:nvPr/>
        </p:nvSpPr>
        <p:spPr>
          <a:xfrm>
            <a:off x="230285" y="4835005"/>
            <a:ext cx="8913715" cy="4045989"/>
          </a:xfrm>
          <a:prstGeom prst="rect">
            <a:avLst/>
          </a:prstGeom>
          <a:noFill/>
          <a:ln>
            <a:noFill/>
          </a:ln>
        </p:spPr>
        <p:txBody>
          <a:bodyPr spcFirstLastPara="1" wrap="square" lIns="0" tIns="45700" rIns="0" bIns="45700" anchor="t" anchorCtr="0">
            <a:noAutofit/>
          </a:bodyPr>
          <a:lstStyle/>
          <a:p>
            <a:pPr marL="91440" marR="0" lvl="0" indent="-91440" algn="l" rtl="0">
              <a:lnSpc>
                <a:spcPct val="90000"/>
              </a:lnSpc>
              <a:spcBef>
                <a:spcPts val="0"/>
              </a:spcBef>
              <a:spcAft>
                <a:spcPts val="0"/>
              </a:spcAft>
              <a:buClr>
                <a:schemeClr val="accent1"/>
              </a:buClr>
              <a:buSzPts val="1400"/>
              <a:buFont typeface="Calibri"/>
              <a:buNone/>
            </a:pPr>
            <a:r>
              <a:rPr lang="en-GB" sz="1400">
                <a:solidFill>
                  <a:srgbClr val="3F3F3F"/>
                </a:solidFill>
                <a:latin typeface="Calibri"/>
                <a:ea typeface="Calibri"/>
                <a:cs typeface="Calibri"/>
                <a:sym typeface="Calibri"/>
              </a:rPr>
              <a:t> </a:t>
            </a:r>
            <a:endParaRPr sz="2400">
              <a:solidFill>
                <a:srgbClr val="3F3F3F"/>
              </a:solidFill>
              <a:latin typeface="Calibri"/>
              <a:ea typeface="Calibri"/>
              <a:cs typeface="Calibri"/>
              <a:sym typeface="Calibri"/>
            </a:endParaRPr>
          </a:p>
        </p:txBody>
      </p:sp>
      <p:sp>
        <p:nvSpPr>
          <p:cNvPr id="218" name="Google Shape;218;p16"/>
          <p:cNvSpPr txBox="1"/>
          <p:nvPr/>
        </p:nvSpPr>
        <p:spPr>
          <a:xfrm>
            <a:off x="6131534" y="3777989"/>
            <a:ext cx="3096344"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1400"/>
              <a:buFont typeface="Calibri"/>
              <a:buNone/>
            </a:pPr>
            <a:endParaRPr sz="1400">
              <a:solidFill>
                <a:srgbClr val="3F3F3F"/>
              </a:solidFill>
              <a:latin typeface="Arial"/>
              <a:ea typeface="Arial"/>
              <a:cs typeface="Arial"/>
              <a:sym typeface="Arial"/>
            </a:endParaRPr>
          </a:p>
          <a:p>
            <a:pPr marL="0" marR="0" lvl="0" indent="0" algn="l" rtl="0">
              <a:spcBef>
                <a:spcPts val="0"/>
              </a:spcBef>
              <a:spcAft>
                <a:spcPts val="0"/>
              </a:spcAft>
              <a:buClr>
                <a:schemeClr val="dk1"/>
              </a:buClr>
              <a:buSzPts val="1800"/>
              <a:buFont typeface="Calibri"/>
              <a:buNone/>
            </a:pPr>
            <a:endParaRPr sz="1800">
              <a:solidFill>
                <a:schemeClr val="dk1"/>
              </a:solidFill>
              <a:latin typeface="Arial"/>
              <a:ea typeface="Arial"/>
              <a:cs typeface="Arial"/>
              <a:sym typeface="Arial"/>
            </a:endParaRPr>
          </a:p>
        </p:txBody>
      </p:sp>
      <p:sp>
        <p:nvSpPr>
          <p:cNvPr id="225" name="Google Shape;225;p16"/>
          <p:cNvSpPr/>
          <p:nvPr/>
        </p:nvSpPr>
        <p:spPr>
          <a:xfrm>
            <a:off x="0" y="0"/>
            <a:ext cx="9144000" cy="1225485"/>
          </a:xfrm>
          <a:prstGeom prst="rect">
            <a:avLst/>
          </a:prstGeom>
          <a:solidFill>
            <a:srgbClr val="6B948C">
              <a:alpha val="80392"/>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TextBox 4">
            <a:extLst>
              <a:ext uri="{FF2B5EF4-FFF2-40B4-BE49-F238E27FC236}">
                <a16:creationId xmlns:a16="http://schemas.microsoft.com/office/drawing/2014/main" id="{D38D8AB2-AE71-8F2F-369B-746D67641B8D}"/>
              </a:ext>
            </a:extLst>
          </p:cNvPr>
          <p:cNvSpPr txBox="1"/>
          <p:nvPr/>
        </p:nvSpPr>
        <p:spPr>
          <a:xfrm>
            <a:off x="124230" y="5727042"/>
            <a:ext cx="8479274" cy="954107"/>
          </a:xfrm>
          <a:prstGeom prst="rect">
            <a:avLst/>
          </a:prstGeom>
          <a:noFill/>
        </p:spPr>
        <p:txBody>
          <a:bodyPr wrap="square">
            <a:spAutoFit/>
          </a:bodyPr>
          <a:lstStyle/>
          <a:p>
            <a:r>
              <a:rPr lang="en-GB" dirty="0">
                <a:latin typeface="ISHALinkpen Join Connect" panose="03050602040000000000" pitchFamily="66" charset="0"/>
                <a:ea typeface="ISHALinkpen Join Connect" panose="03050602040000000000" pitchFamily="66" charset="0"/>
                <a:hlinkClick r:id="rId3"/>
              </a:rPr>
              <a:t>https://assets.publishing.service.gov.uk/media/64f5e8b29ee0f2000db7be4f/2023_Information_for_parents_reception_baseline_assessment_WEBHO.pdf</a:t>
            </a:r>
            <a:endParaRPr lang="en-GB" dirty="0">
              <a:latin typeface="ISHALinkpen Join Connect" panose="03050602040000000000" pitchFamily="66" charset="0"/>
              <a:ea typeface="ISHALinkpen Join Connect" panose="03050602040000000000" pitchFamily="66" charset="0"/>
            </a:endParaRPr>
          </a:p>
          <a:p>
            <a:endParaRPr lang="en-GB" dirty="0">
              <a:latin typeface="ISHALinkpen Join Connect" panose="03050602040000000000" pitchFamily="66" charset="0"/>
              <a:ea typeface="ISHALinkpen Join Connect" panose="03050602040000000000" pitchFamily="66" charset="0"/>
            </a:endParaRPr>
          </a:p>
          <a:p>
            <a:endParaRPr lang="en-GB" dirty="0">
              <a:latin typeface="ISHALinkpen Join Connect" panose="03050602040000000000" pitchFamily="66" charset="0"/>
              <a:ea typeface="ISHALinkpen Join Connect" panose="03050602040000000000" pitchFamily="66" charset="0"/>
            </a:endParaRPr>
          </a:p>
        </p:txBody>
      </p:sp>
      <p:sp>
        <p:nvSpPr>
          <p:cNvPr id="7" name="TextBox 6">
            <a:extLst>
              <a:ext uri="{FF2B5EF4-FFF2-40B4-BE49-F238E27FC236}">
                <a16:creationId xmlns:a16="http://schemas.microsoft.com/office/drawing/2014/main" id="{CC6A1F66-CBDD-153B-452A-4A557DBACB2E}"/>
              </a:ext>
            </a:extLst>
          </p:cNvPr>
          <p:cNvSpPr txBox="1"/>
          <p:nvPr/>
        </p:nvSpPr>
        <p:spPr>
          <a:xfrm>
            <a:off x="4173581" y="2016816"/>
            <a:ext cx="4614420" cy="3754874"/>
          </a:xfrm>
          <a:prstGeom prst="rect">
            <a:avLst/>
          </a:prstGeom>
          <a:noFill/>
        </p:spPr>
        <p:txBody>
          <a:bodyPr wrap="square">
            <a:spAutoFit/>
          </a:bodyPr>
          <a:lstStyle/>
          <a:p>
            <a:r>
              <a:rPr lang="en-GB" dirty="0">
                <a:latin typeface="ISHALinkpen Join Connect" panose="03050602040000000000" pitchFamily="66" charset="0"/>
                <a:ea typeface="ISHALinkpen Join Connect" panose="03050602040000000000" pitchFamily="66" charset="0"/>
              </a:rPr>
              <a:t>The purpose of the assessment is to provide the starting point for a new measure that will help parents understand how well schools support their pupils to progress between reception and year 6.</a:t>
            </a:r>
          </a:p>
          <a:p>
            <a:endParaRPr lang="en-GB" dirty="0">
              <a:latin typeface="ISHALinkpen Join Connect" panose="03050602040000000000" pitchFamily="66" charset="0"/>
              <a:ea typeface="ISHALinkpen Join Connect" panose="03050602040000000000" pitchFamily="66" charset="0"/>
            </a:endParaRPr>
          </a:p>
          <a:p>
            <a:r>
              <a:rPr lang="en-GB" dirty="0">
                <a:latin typeface="ISHALinkpen Join Connect" panose="03050602040000000000" pitchFamily="66" charset="0"/>
                <a:ea typeface="ISHALinkpen Join Connect" panose="03050602040000000000" pitchFamily="66" charset="0"/>
              </a:rPr>
              <a:t>The RBA is a short, interactive and practical assessment of your child’s early literacy, communication, language and mathematics skills when they begin school, using materials that most children of your child’s age will be familiar with. </a:t>
            </a:r>
          </a:p>
          <a:p>
            <a:endParaRPr lang="en-GB" dirty="0">
              <a:latin typeface="ISHALinkpen Join Connect" panose="03050602040000000000" pitchFamily="66" charset="0"/>
              <a:ea typeface="ISHALinkpen Join Connect" panose="03050602040000000000" pitchFamily="66" charset="0"/>
            </a:endParaRPr>
          </a:p>
          <a:p>
            <a:r>
              <a:rPr lang="en-GB" dirty="0">
                <a:latin typeface="ISHALinkpen Join Connect" panose="03050602040000000000" pitchFamily="66" charset="0"/>
                <a:ea typeface="ISHALinkpen Join Connect" panose="03050602040000000000" pitchFamily="66" charset="0"/>
              </a:rPr>
              <a:t>It became statutory for all schools from September 2021.</a:t>
            </a:r>
          </a:p>
        </p:txBody>
      </p:sp>
      <p:pic>
        <p:nvPicPr>
          <p:cNvPr id="4" name="Picture 3">
            <a:extLst>
              <a:ext uri="{FF2B5EF4-FFF2-40B4-BE49-F238E27FC236}">
                <a16:creationId xmlns:a16="http://schemas.microsoft.com/office/drawing/2014/main" id="{1AE83B80-C5BC-3676-B721-01B1FBA6C248}"/>
              </a:ext>
            </a:extLst>
          </p:cNvPr>
          <p:cNvPicPr>
            <a:picLocks noChangeAspect="1"/>
          </p:cNvPicPr>
          <p:nvPr/>
        </p:nvPicPr>
        <p:blipFill>
          <a:blip r:embed="rId4"/>
          <a:stretch>
            <a:fillRect/>
          </a:stretch>
        </p:blipFill>
        <p:spPr>
          <a:xfrm>
            <a:off x="790610" y="1568670"/>
            <a:ext cx="2822646" cy="3959976"/>
          </a:xfrm>
          <a:prstGeom prst="rect">
            <a:avLst/>
          </a:prstGeom>
        </p:spPr>
      </p:pic>
    </p:spTree>
    <p:extLst>
      <p:ext uri="{BB962C8B-B14F-4D97-AF65-F5344CB8AC3E}">
        <p14:creationId xmlns:p14="http://schemas.microsoft.com/office/powerpoint/2010/main" val="31879359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85" name="Google Shape;285;p13"/>
          <p:cNvSpPr txBox="1"/>
          <p:nvPr/>
        </p:nvSpPr>
        <p:spPr>
          <a:xfrm>
            <a:off x="751301" y="1988840"/>
            <a:ext cx="4108731" cy="2160240"/>
          </a:xfrm>
          <a:prstGeom prst="rect">
            <a:avLst/>
          </a:prstGeom>
          <a:noFill/>
          <a:ln>
            <a:noFill/>
          </a:ln>
        </p:spPr>
        <p:txBody>
          <a:bodyPr spcFirstLastPara="1" wrap="square" lIns="0" tIns="45700" rIns="0" bIns="45700" anchor="t" anchorCtr="0">
            <a:noAutofit/>
          </a:bodyPr>
          <a:lstStyle/>
          <a:p>
            <a:pPr marL="91440" marR="0" lvl="0" indent="0" algn="l" rtl="0">
              <a:lnSpc>
                <a:spcPct val="90000"/>
              </a:lnSpc>
              <a:spcBef>
                <a:spcPts val="0"/>
              </a:spcBef>
              <a:spcAft>
                <a:spcPts val="0"/>
              </a:spcAft>
              <a:buClr>
                <a:schemeClr val="accent1"/>
              </a:buClr>
              <a:buSzPts val="2800"/>
              <a:buFont typeface="Calibri"/>
              <a:buNone/>
            </a:pPr>
            <a:endParaRPr sz="2800">
              <a:solidFill>
                <a:srgbClr val="3F3F3F"/>
              </a:solidFill>
              <a:latin typeface="Calibri"/>
              <a:ea typeface="Calibri"/>
              <a:cs typeface="Calibri"/>
              <a:sym typeface="Calibri"/>
            </a:endParaRPr>
          </a:p>
        </p:txBody>
      </p:sp>
      <p:sp>
        <p:nvSpPr>
          <p:cNvPr id="290" name="Google Shape;290;p13"/>
          <p:cNvSpPr/>
          <p:nvPr/>
        </p:nvSpPr>
        <p:spPr>
          <a:xfrm>
            <a:off x="0" y="-43912"/>
            <a:ext cx="9144000" cy="1118110"/>
          </a:xfrm>
          <a:prstGeom prst="rect">
            <a:avLst/>
          </a:prstGeom>
          <a:solidFill>
            <a:srgbClr val="6B948C">
              <a:alpha val="80392"/>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Picture 1">
            <a:extLst>
              <a:ext uri="{FF2B5EF4-FFF2-40B4-BE49-F238E27FC236}">
                <a16:creationId xmlns:a16="http://schemas.microsoft.com/office/drawing/2014/main" id="{D1B59195-7331-2B97-53C4-A20EBDB1175E}"/>
              </a:ext>
            </a:extLst>
          </p:cNvPr>
          <p:cNvPicPr>
            <a:picLocks noChangeAspect="1"/>
          </p:cNvPicPr>
          <p:nvPr/>
        </p:nvPicPr>
        <p:blipFill>
          <a:blip r:embed="rId3"/>
          <a:stretch>
            <a:fillRect/>
          </a:stretch>
        </p:blipFill>
        <p:spPr>
          <a:xfrm>
            <a:off x="342196" y="1369474"/>
            <a:ext cx="4229804" cy="4709472"/>
          </a:xfrm>
          <a:prstGeom prst="rect">
            <a:avLst/>
          </a:prstGeom>
        </p:spPr>
      </p:pic>
      <p:pic>
        <p:nvPicPr>
          <p:cNvPr id="3" name="Picture 2">
            <a:extLst>
              <a:ext uri="{FF2B5EF4-FFF2-40B4-BE49-F238E27FC236}">
                <a16:creationId xmlns:a16="http://schemas.microsoft.com/office/drawing/2014/main" id="{EEFE8A18-17CE-9372-8275-A41545B6C032}"/>
              </a:ext>
            </a:extLst>
          </p:cNvPr>
          <p:cNvPicPr>
            <a:picLocks noChangeAspect="1"/>
          </p:cNvPicPr>
          <p:nvPr/>
        </p:nvPicPr>
        <p:blipFill>
          <a:blip r:embed="rId4"/>
          <a:stretch>
            <a:fillRect/>
          </a:stretch>
        </p:blipFill>
        <p:spPr>
          <a:xfrm>
            <a:off x="4724452" y="1340353"/>
            <a:ext cx="4227740" cy="4738593"/>
          </a:xfrm>
          <a:prstGeom prst="rect">
            <a:avLst/>
          </a:prstGeom>
        </p:spPr>
      </p:pic>
    </p:spTree>
    <p:extLst>
      <p:ext uri="{BB962C8B-B14F-4D97-AF65-F5344CB8AC3E}">
        <p14:creationId xmlns:p14="http://schemas.microsoft.com/office/powerpoint/2010/main" val="13870692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419" name="Google Shape;419;p51"/>
          <p:cNvSpPr txBox="1">
            <a:spLocks noGrp="1"/>
          </p:cNvSpPr>
          <p:nvPr>
            <p:ph type="title"/>
          </p:nvPr>
        </p:nvSpPr>
        <p:spPr>
          <a:xfrm>
            <a:off x="886120" y="485775"/>
            <a:ext cx="8988083" cy="1143000"/>
          </a:xfrm>
          <a:prstGeom prst="rect">
            <a:avLst/>
          </a:prstGeom>
          <a:noFill/>
          <a:ln>
            <a:noFill/>
          </a:ln>
        </p:spPr>
        <p:txBody>
          <a:bodyPr spcFirstLastPara="1" wrap="square" lIns="91425" tIns="45700" rIns="91425" bIns="45700" anchor="ctr" anchorCtr="0">
            <a:noAutofit/>
          </a:bodyPr>
          <a:lstStyle/>
          <a:p>
            <a:pPr marL="484632" lvl="0" indent="0" algn="l" rtl="0">
              <a:lnSpc>
                <a:spcPct val="90000"/>
              </a:lnSpc>
              <a:spcBef>
                <a:spcPts val="0"/>
              </a:spcBef>
              <a:spcAft>
                <a:spcPts val="0"/>
              </a:spcAft>
              <a:buClr>
                <a:schemeClr val="dk1"/>
              </a:buClr>
              <a:buSzPts val="4000"/>
              <a:buFont typeface="Calibri"/>
              <a:buNone/>
            </a:pPr>
            <a:r>
              <a:rPr lang="en-GB" sz="4000" b="1" dirty="0">
                <a:latin typeface="ISHALinkpen Join Connect" panose="03050602040000000000" pitchFamily="66" charset="0"/>
                <a:ea typeface="ISHALinkpen Join Connect" panose="03050602040000000000" pitchFamily="66" charset="0"/>
                <a:sym typeface="Calibri"/>
              </a:rPr>
              <a:t>How do we know your child’s capabilities?</a:t>
            </a:r>
            <a:endParaRPr dirty="0">
              <a:latin typeface="ISHALinkpen Join Connect" panose="03050602040000000000" pitchFamily="66" charset="0"/>
              <a:ea typeface="ISHALinkpen Join Connect" panose="03050602040000000000" pitchFamily="66" charset="0"/>
            </a:endParaRPr>
          </a:p>
        </p:txBody>
      </p:sp>
      <p:sp>
        <p:nvSpPr>
          <p:cNvPr id="420" name="Google Shape;420;p51"/>
          <p:cNvSpPr txBox="1">
            <a:spLocks noGrp="1"/>
          </p:cNvSpPr>
          <p:nvPr>
            <p:ph type="body" idx="1"/>
          </p:nvPr>
        </p:nvSpPr>
        <p:spPr>
          <a:xfrm>
            <a:off x="490194" y="2005081"/>
            <a:ext cx="4500600" cy="5013300"/>
          </a:xfrm>
          <a:prstGeom prst="rect">
            <a:avLst/>
          </a:prstGeom>
          <a:noFill/>
          <a:ln>
            <a:noFill/>
          </a:ln>
        </p:spPr>
        <p:txBody>
          <a:bodyPr spcFirstLastPara="1" wrap="square" lIns="91425" tIns="45700" rIns="91425" bIns="45700" anchor="t" anchorCtr="0">
            <a:normAutofit lnSpcReduction="10000"/>
          </a:bodyPr>
          <a:lstStyle/>
          <a:p>
            <a:pPr marL="171450" lvl="0" indent="-177800" algn="l" rtl="0">
              <a:lnSpc>
                <a:spcPct val="90000"/>
              </a:lnSpc>
              <a:spcBef>
                <a:spcPts val="0"/>
              </a:spcBef>
              <a:spcAft>
                <a:spcPts val="0"/>
              </a:spcAft>
              <a:buClr>
                <a:schemeClr val="dk1"/>
              </a:buClr>
              <a:buSzPts val="2800"/>
              <a:buFont typeface="Calibri"/>
              <a:buChar char="•"/>
            </a:pPr>
            <a:r>
              <a:rPr lang="en-GB" sz="1700" dirty="0">
                <a:latin typeface="ISHALinkpen Join Connect" panose="03050602040000000000" pitchFamily="66" charset="0"/>
                <a:ea typeface="ISHALinkpen Join Connect" panose="03050602040000000000" pitchFamily="66" charset="0"/>
              </a:rPr>
              <a:t>Observing children playing </a:t>
            </a:r>
          </a:p>
          <a:p>
            <a:pPr marL="171450" lvl="0" indent="-177800" algn="l" rtl="0">
              <a:lnSpc>
                <a:spcPct val="90000"/>
              </a:lnSpc>
              <a:spcBef>
                <a:spcPts val="0"/>
              </a:spcBef>
              <a:spcAft>
                <a:spcPts val="0"/>
              </a:spcAft>
              <a:buClr>
                <a:schemeClr val="dk1"/>
              </a:buClr>
              <a:buSzPts val="2800"/>
              <a:buFont typeface="Calibri"/>
              <a:buChar char="•"/>
            </a:pPr>
            <a:endParaRPr sz="1700" dirty="0">
              <a:latin typeface="ISHALinkpen Join Connect" panose="03050602040000000000" pitchFamily="66" charset="0"/>
              <a:ea typeface="ISHALinkpen Join Connect" panose="03050602040000000000" pitchFamily="66" charset="0"/>
            </a:endParaRPr>
          </a:p>
          <a:p>
            <a:pPr marL="171450" lvl="0" indent="-177800" algn="l" rtl="0">
              <a:lnSpc>
                <a:spcPct val="90000"/>
              </a:lnSpc>
              <a:spcBef>
                <a:spcPts val="750"/>
              </a:spcBef>
              <a:spcAft>
                <a:spcPts val="0"/>
              </a:spcAft>
              <a:buClr>
                <a:schemeClr val="dk1"/>
              </a:buClr>
              <a:buSzPts val="2800"/>
              <a:buFont typeface="Calibri"/>
              <a:buChar char="•"/>
            </a:pPr>
            <a:r>
              <a:rPr lang="en-GB" sz="1700" dirty="0">
                <a:latin typeface="ISHALinkpen Join Connect" panose="03050602040000000000" pitchFamily="66" charset="0"/>
                <a:ea typeface="ISHALinkpen Join Connect" panose="03050602040000000000" pitchFamily="66" charset="0"/>
              </a:rPr>
              <a:t>Small group activities</a:t>
            </a:r>
          </a:p>
          <a:p>
            <a:pPr marL="171450" lvl="0" indent="-177800" algn="l" rtl="0">
              <a:lnSpc>
                <a:spcPct val="90000"/>
              </a:lnSpc>
              <a:spcBef>
                <a:spcPts val="750"/>
              </a:spcBef>
              <a:spcAft>
                <a:spcPts val="0"/>
              </a:spcAft>
              <a:buClr>
                <a:schemeClr val="dk1"/>
              </a:buClr>
              <a:buSzPts val="2800"/>
              <a:buFont typeface="Calibri"/>
              <a:buChar char="•"/>
            </a:pPr>
            <a:endParaRPr sz="1700" dirty="0">
              <a:latin typeface="ISHALinkpen Join Connect" panose="03050602040000000000" pitchFamily="66" charset="0"/>
              <a:ea typeface="ISHALinkpen Join Connect" panose="03050602040000000000" pitchFamily="66" charset="0"/>
            </a:endParaRPr>
          </a:p>
          <a:p>
            <a:pPr marL="171450" lvl="0" indent="-177800" algn="l" rtl="0">
              <a:lnSpc>
                <a:spcPct val="90000"/>
              </a:lnSpc>
              <a:spcBef>
                <a:spcPts val="750"/>
              </a:spcBef>
              <a:spcAft>
                <a:spcPts val="0"/>
              </a:spcAft>
              <a:buClr>
                <a:schemeClr val="dk1"/>
              </a:buClr>
              <a:buSzPts val="2800"/>
              <a:buFont typeface="Calibri"/>
              <a:buChar char="•"/>
            </a:pPr>
            <a:r>
              <a:rPr lang="en-GB" sz="1700" dirty="0">
                <a:latin typeface="ISHALinkpen Join Connect" panose="03050602040000000000" pitchFamily="66" charset="0"/>
                <a:ea typeface="ISHALinkpen Join Connect" panose="03050602040000000000" pitchFamily="66" charset="0"/>
              </a:rPr>
              <a:t>Talking and questioning</a:t>
            </a:r>
          </a:p>
          <a:p>
            <a:pPr marL="171450" lvl="0" indent="-177800" algn="l" rtl="0">
              <a:lnSpc>
                <a:spcPct val="90000"/>
              </a:lnSpc>
              <a:spcBef>
                <a:spcPts val="750"/>
              </a:spcBef>
              <a:spcAft>
                <a:spcPts val="0"/>
              </a:spcAft>
              <a:buClr>
                <a:schemeClr val="dk1"/>
              </a:buClr>
              <a:buSzPts val="2800"/>
              <a:buFont typeface="Calibri"/>
              <a:buChar char="•"/>
            </a:pPr>
            <a:endParaRPr sz="1700" dirty="0">
              <a:latin typeface="ISHALinkpen Join Connect" panose="03050602040000000000" pitchFamily="66" charset="0"/>
              <a:ea typeface="ISHALinkpen Join Connect" panose="03050602040000000000" pitchFamily="66" charset="0"/>
            </a:endParaRPr>
          </a:p>
          <a:p>
            <a:pPr marL="171450" lvl="0" indent="-177800" algn="l" rtl="0">
              <a:lnSpc>
                <a:spcPct val="90000"/>
              </a:lnSpc>
              <a:spcBef>
                <a:spcPts val="750"/>
              </a:spcBef>
              <a:spcAft>
                <a:spcPts val="0"/>
              </a:spcAft>
              <a:buClr>
                <a:schemeClr val="dk1"/>
              </a:buClr>
              <a:buSzPts val="2800"/>
              <a:buFont typeface="Calibri"/>
              <a:buChar char="•"/>
            </a:pPr>
            <a:r>
              <a:rPr lang="en-GB" sz="1700" dirty="0">
                <a:latin typeface="ISHALinkpen Join Connect" panose="03050602040000000000" pitchFamily="66" charset="0"/>
                <a:ea typeface="ISHALinkpen Join Connect" panose="03050602040000000000" pitchFamily="66" charset="0"/>
              </a:rPr>
              <a:t>Class/group discussion</a:t>
            </a:r>
          </a:p>
          <a:p>
            <a:pPr marL="171450" lvl="0" indent="-177800" algn="l" rtl="0">
              <a:lnSpc>
                <a:spcPct val="90000"/>
              </a:lnSpc>
              <a:spcBef>
                <a:spcPts val="750"/>
              </a:spcBef>
              <a:spcAft>
                <a:spcPts val="0"/>
              </a:spcAft>
              <a:buClr>
                <a:schemeClr val="dk1"/>
              </a:buClr>
              <a:buSzPts val="2800"/>
              <a:buFont typeface="Calibri"/>
              <a:buChar char="•"/>
            </a:pPr>
            <a:endParaRPr sz="1700" dirty="0">
              <a:latin typeface="ISHALinkpen Join Connect" panose="03050602040000000000" pitchFamily="66" charset="0"/>
              <a:ea typeface="ISHALinkpen Join Connect" panose="03050602040000000000" pitchFamily="66" charset="0"/>
            </a:endParaRPr>
          </a:p>
          <a:p>
            <a:pPr marL="171450" lvl="0" indent="-177800" algn="l" rtl="0">
              <a:lnSpc>
                <a:spcPct val="90000"/>
              </a:lnSpc>
              <a:spcBef>
                <a:spcPts val="750"/>
              </a:spcBef>
              <a:spcAft>
                <a:spcPts val="0"/>
              </a:spcAft>
              <a:buClr>
                <a:schemeClr val="dk1"/>
              </a:buClr>
              <a:buSzPts val="2800"/>
              <a:buFont typeface="Calibri"/>
              <a:buChar char="•"/>
            </a:pPr>
            <a:r>
              <a:rPr lang="en-GB" sz="1700" dirty="0">
                <a:latin typeface="ISHALinkpen Join Connect" panose="03050602040000000000" pitchFamily="66" charset="0"/>
                <a:ea typeface="ISHALinkpen Join Connect" panose="03050602040000000000" pitchFamily="66" charset="0"/>
              </a:rPr>
              <a:t>Communication with parents/carers</a:t>
            </a:r>
          </a:p>
          <a:p>
            <a:pPr marL="171450" lvl="0" indent="-177800" algn="l" rtl="0">
              <a:lnSpc>
                <a:spcPct val="90000"/>
              </a:lnSpc>
              <a:spcBef>
                <a:spcPts val="750"/>
              </a:spcBef>
              <a:spcAft>
                <a:spcPts val="0"/>
              </a:spcAft>
              <a:buClr>
                <a:schemeClr val="dk1"/>
              </a:buClr>
              <a:buSzPts val="2800"/>
              <a:buFont typeface="Calibri"/>
              <a:buChar char="•"/>
            </a:pPr>
            <a:endParaRPr sz="1700" dirty="0">
              <a:latin typeface="ISHALinkpen Join Connect" panose="03050602040000000000" pitchFamily="66" charset="0"/>
              <a:ea typeface="ISHALinkpen Join Connect" panose="03050602040000000000" pitchFamily="66" charset="0"/>
            </a:endParaRPr>
          </a:p>
          <a:p>
            <a:pPr marL="171450" lvl="0" indent="-177800" algn="l" rtl="0">
              <a:lnSpc>
                <a:spcPct val="90000"/>
              </a:lnSpc>
              <a:spcBef>
                <a:spcPts val="750"/>
              </a:spcBef>
              <a:spcAft>
                <a:spcPts val="0"/>
              </a:spcAft>
              <a:buClr>
                <a:schemeClr val="dk1"/>
              </a:buClr>
              <a:buSzPts val="2800"/>
              <a:buFont typeface="Calibri"/>
              <a:buChar char="•"/>
            </a:pPr>
            <a:r>
              <a:rPr lang="en-GB" sz="1700" dirty="0">
                <a:latin typeface="ISHALinkpen Join Connect" panose="03050602040000000000" pitchFamily="66" charset="0"/>
                <a:ea typeface="ISHALinkpen Join Connect" panose="03050602040000000000" pitchFamily="66" charset="0"/>
              </a:rPr>
              <a:t>On-going/termly assessment</a:t>
            </a:r>
          </a:p>
          <a:p>
            <a:pPr marL="171450" lvl="0" indent="-177800" algn="l" rtl="0">
              <a:lnSpc>
                <a:spcPct val="90000"/>
              </a:lnSpc>
              <a:spcBef>
                <a:spcPts val="750"/>
              </a:spcBef>
              <a:spcAft>
                <a:spcPts val="0"/>
              </a:spcAft>
              <a:buClr>
                <a:schemeClr val="dk1"/>
              </a:buClr>
              <a:buSzPts val="2800"/>
              <a:buFont typeface="Calibri"/>
              <a:buChar char="•"/>
            </a:pPr>
            <a:endParaRPr sz="1700" dirty="0">
              <a:latin typeface="ISHALinkpen Join Connect" panose="03050602040000000000" pitchFamily="66" charset="0"/>
              <a:ea typeface="ISHALinkpen Join Connect" panose="03050602040000000000" pitchFamily="66" charset="0"/>
            </a:endParaRPr>
          </a:p>
          <a:p>
            <a:pPr marL="171450" lvl="0" indent="-177800" algn="l" rtl="0">
              <a:lnSpc>
                <a:spcPct val="90000"/>
              </a:lnSpc>
              <a:spcBef>
                <a:spcPts val="750"/>
              </a:spcBef>
              <a:spcAft>
                <a:spcPts val="0"/>
              </a:spcAft>
              <a:buClr>
                <a:schemeClr val="dk1"/>
              </a:buClr>
              <a:buSzPts val="2800"/>
              <a:buFont typeface="Calibri"/>
              <a:buChar char="•"/>
            </a:pPr>
            <a:r>
              <a:rPr lang="en-GB" sz="1700" dirty="0">
                <a:latin typeface="ISHALinkpen Join Connect" panose="03050602040000000000" pitchFamily="66" charset="0"/>
                <a:ea typeface="ISHALinkpen Join Connect" panose="03050602040000000000" pitchFamily="66" charset="0"/>
              </a:rPr>
              <a:t>Showbie</a:t>
            </a:r>
          </a:p>
          <a:p>
            <a:pPr marL="171450" lvl="0" indent="-177800" algn="l" rtl="0">
              <a:lnSpc>
                <a:spcPct val="90000"/>
              </a:lnSpc>
              <a:spcBef>
                <a:spcPts val="750"/>
              </a:spcBef>
              <a:spcAft>
                <a:spcPts val="0"/>
              </a:spcAft>
              <a:buClr>
                <a:schemeClr val="dk1"/>
              </a:buClr>
              <a:buSzPts val="2800"/>
              <a:buFont typeface="Calibri"/>
              <a:buChar char="•"/>
            </a:pPr>
            <a:endParaRPr sz="1700" dirty="0">
              <a:latin typeface="ISHALinkpen Join Connect" panose="03050602040000000000" pitchFamily="66" charset="0"/>
              <a:ea typeface="ISHALinkpen Join Connect" panose="03050602040000000000" pitchFamily="66" charset="0"/>
            </a:endParaRPr>
          </a:p>
          <a:p>
            <a:pPr marL="171450" lvl="0" indent="-177800" algn="l" rtl="0">
              <a:lnSpc>
                <a:spcPct val="90000"/>
              </a:lnSpc>
              <a:spcBef>
                <a:spcPts val="750"/>
              </a:spcBef>
              <a:spcAft>
                <a:spcPts val="0"/>
              </a:spcAft>
              <a:buClr>
                <a:schemeClr val="dk1"/>
              </a:buClr>
              <a:buSzPts val="2800"/>
              <a:buFont typeface="Calibri"/>
              <a:buChar char="•"/>
            </a:pPr>
            <a:r>
              <a:rPr lang="en-GB" sz="1700" dirty="0">
                <a:latin typeface="ISHALinkpen Join Connect" panose="03050602040000000000" pitchFamily="66" charset="0"/>
                <a:ea typeface="ISHALinkpen Join Connect" panose="03050602040000000000" pitchFamily="66" charset="0"/>
              </a:rPr>
              <a:t>Floor Books</a:t>
            </a:r>
            <a:endParaRPr sz="1700" dirty="0">
              <a:latin typeface="ISHALinkpen Join Connect" panose="03050602040000000000" pitchFamily="66" charset="0"/>
              <a:ea typeface="ISHALinkpen Join Connect" panose="03050602040000000000" pitchFamily="66" charset="0"/>
            </a:endParaRPr>
          </a:p>
          <a:p>
            <a:pPr marL="171450" lvl="0" indent="-171450" algn="l" rtl="0">
              <a:lnSpc>
                <a:spcPct val="90000"/>
              </a:lnSpc>
              <a:spcBef>
                <a:spcPts val="750"/>
              </a:spcBef>
              <a:spcAft>
                <a:spcPts val="0"/>
              </a:spcAft>
              <a:buClr>
                <a:schemeClr val="dk1"/>
              </a:buClr>
              <a:buSzPts val="2800"/>
              <a:buFont typeface="Calibri"/>
              <a:buNone/>
            </a:pPr>
            <a:endParaRPr sz="2800" dirty="0"/>
          </a:p>
        </p:txBody>
      </p:sp>
      <p:sp>
        <p:nvSpPr>
          <p:cNvPr id="422" name="Google Shape;422;p51"/>
          <p:cNvSpPr/>
          <p:nvPr/>
        </p:nvSpPr>
        <p:spPr>
          <a:xfrm>
            <a:off x="11113" y="12822"/>
            <a:ext cx="9144000" cy="1832001"/>
          </a:xfrm>
          <a:prstGeom prst="rect">
            <a:avLst/>
          </a:prstGeom>
          <a:solidFill>
            <a:srgbClr val="6B948C">
              <a:alpha val="80392"/>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sp>
        <p:nvSpPr>
          <p:cNvPr id="436" name="Google Shape;436;p53"/>
          <p:cNvSpPr txBox="1">
            <a:spLocks noGrp="1"/>
          </p:cNvSpPr>
          <p:nvPr>
            <p:ph type="title"/>
          </p:nvPr>
        </p:nvSpPr>
        <p:spPr>
          <a:xfrm>
            <a:off x="1253765" y="193750"/>
            <a:ext cx="7268066" cy="1143000"/>
          </a:xfrm>
          <a:prstGeom prst="rect">
            <a:avLst/>
          </a:prstGeom>
          <a:noFill/>
          <a:ln>
            <a:noFill/>
          </a:ln>
        </p:spPr>
        <p:txBody>
          <a:bodyPr spcFirstLastPara="1" wrap="square" lIns="91425" tIns="45700" rIns="91425" bIns="45700" anchor="ctr" anchorCtr="0">
            <a:normAutofit fontScale="90000"/>
          </a:bodyPr>
          <a:lstStyle/>
          <a:p>
            <a:pPr marL="484632" lvl="0" indent="0" algn="l" rtl="0">
              <a:lnSpc>
                <a:spcPct val="90000"/>
              </a:lnSpc>
              <a:spcBef>
                <a:spcPts val="0"/>
              </a:spcBef>
              <a:spcAft>
                <a:spcPts val="0"/>
              </a:spcAft>
              <a:buClr>
                <a:schemeClr val="dk1"/>
              </a:buClr>
              <a:buSzPts val="4000"/>
              <a:buFont typeface="Calibri"/>
              <a:buNone/>
            </a:pPr>
            <a:r>
              <a:rPr lang="en-GB" sz="4000" b="1" dirty="0">
                <a:latin typeface="ISHALinkpen Join Connect" panose="03050602040000000000" pitchFamily="66" charset="0"/>
                <a:ea typeface="ISHALinkpen Join Connect" panose="03050602040000000000" pitchFamily="66" charset="0"/>
                <a:sym typeface="Calibri"/>
              </a:rPr>
              <a:t>Physical Development/PE</a:t>
            </a:r>
            <a:endParaRPr dirty="0">
              <a:latin typeface="ISHALinkpen Join Connect" panose="03050602040000000000" pitchFamily="66" charset="0"/>
              <a:ea typeface="ISHALinkpen Join Connect" panose="03050602040000000000" pitchFamily="66" charset="0"/>
            </a:endParaRPr>
          </a:p>
        </p:txBody>
      </p:sp>
      <p:sp>
        <p:nvSpPr>
          <p:cNvPr id="437" name="Google Shape;437;p53"/>
          <p:cNvSpPr txBox="1">
            <a:spLocks noGrp="1"/>
          </p:cNvSpPr>
          <p:nvPr>
            <p:ph type="body" idx="1"/>
          </p:nvPr>
        </p:nvSpPr>
        <p:spPr>
          <a:xfrm>
            <a:off x="141934" y="1604030"/>
            <a:ext cx="8596182" cy="4895850"/>
          </a:xfrm>
          <a:prstGeom prst="rect">
            <a:avLst/>
          </a:prstGeom>
          <a:noFill/>
          <a:ln>
            <a:noFill/>
          </a:ln>
        </p:spPr>
        <p:txBody>
          <a:bodyPr spcFirstLastPara="1" wrap="square" lIns="91425" tIns="45700" rIns="91425" bIns="45700" anchor="t" anchorCtr="0">
            <a:normAutofit fontScale="92500"/>
          </a:bodyPr>
          <a:lstStyle/>
          <a:p>
            <a:pPr marL="64008" lvl="0" indent="0" rtl="0">
              <a:lnSpc>
                <a:spcPct val="90000"/>
              </a:lnSpc>
              <a:spcBef>
                <a:spcPts val="0"/>
              </a:spcBef>
              <a:spcAft>
                <a:spcPts val="0"/>
              </a:spcAft>
              <a:buClr>
                <a:schemeClr val="dk1"/>
              </a:buClr>
              <a:buSzPct val="100000"/>
              <a:buNone/>
            </a:pPr>
            <a:r>
              <a:rPr lang="en-GB" sz="2400" dirty="0">
                <a:latin typeface="ISHALinkpen Join Connect" panose="03050602040000000000" pitchFamily="66" charset="0"/>
                <a:ea typeface="ISHALinkpen Join Connect" panose="03050602040000000000" pitchFamily="66" charset="0"/>
              </a:rPr>
              <a:t>PE clothes in a clearly named PE bag.</a:t>
            </a:r>
          </a:p>
          <a:p>
            <a:pPr marL="64008" lvl="0" indent="0" rtl="0">
              <a:lnSpc>
                <a:spcPct val="90000"/>
              </a:lnSpc>
              <a:spcBef>
                <a:spcPts val="0"/>
              </a:spcBef>
              <a:spcAft>
                <a:spcPts val="0"/>
              </a:spcAft>
              <a:buClr>
                <a:schemeClr val="dk1"/>
              </a:buClr>
              <a:buSzPct val="100000"/>
              <a:buNone/>
            </a:pPr>
            <a:endParaRPr lang="en-GB" sz="2400" dirty="0">
              <a:latin typeface="ISHALinkpen Join Connect" panose="03050602040000000000" pitchFamily="66" charset="0"/>
              <a:ea typeface="ISHALinkpen Join Connect" panose="03050602040000000000" pitchFamily="66" charset="0"/>
            </a:endParaRPr>
          </a:p>
          <a:p>
            <a:pPr marL="64008" lvl="0" indent="0" rtl="0">
              <a:lnSpc>
                <a:spcPct val="90000"/>
              </a:lnSpc>
              <a:spcBef>
                <a:spcPts val="0"/>
              </a:spcBef>
              <a:spcAft>
                <a:spcPts val="0"/>
              </a:spcAft>
              <a:buClr>
                <a:schemeClr val="dk1"/>
              </a:buClr>
              <a:buSzPct val="100000"/>
              <a:buNone/>
            </a:pPr>
            <a:r>
              <a:rPr lang="en-GB" sz="2400" dirty="0">
                <a:latin typeface="ISHALinkpen Join Connect" panose="03050602040000000000" pitchFamily="66" charset="0"/>
                <a:ea typeface="ISHALinkpen Join Connect" panose="03050602040000000000" pitchFamily="66" charset="0"/>
              </a:rPr>
              <a:t>PE kit- black shorts/trousers and white polo shirt/t-shirt,</a:t>
            </a:r>
            <a:r>
              <a:rPr lang="en-GB" dirty="0">
                <a:latin typeface="ISHALinkpen Join Connect" panose="03050602040000000000" pitchFamily="66" charset="0"/>
                <a:ea typeface="ISHALinkpen Join Connect" panose="03050602040000000000" pitchFamily="66" charset="0"/>
              </a:rPr>
              <a:t> </a:t>
            </a:r>
            <a:r>
              <a:rPr lang="en-GB" dirty="0" err="1">
                <a:latin typeface="ISHALinkpen Join Connect" panose="03050602040000000000" pitchFamily="66" charset="0"/>
                <a:ea typeface="ISHALinkpen Join Connect" panose="03050602040000000000" pitchFamily="66" charset="0"/>
              </a:rPr>
              <a:t>v</a:t>
            </a:r>
            <a:r>
              <a:rPr lang="en-GB" sz="2400" dirty="0" err="1">
                <a:latin typeface="ISHALinkpen Join Connect" panose="03050602040000000000" pitchFamily="66" charset="0"/>
                <a:ea typeface="ISHALinkpen Join Connect" panose="03050602040000000000" pitchFamily="66" charset="0"/>
              </a:rPr>
              <a:t>elcro</a:t>
            </a:r>
            <a:r>
              <a:rPr lang="en-GB" sz="2400" dirty="0">
                <a:latin typeface="ISHALinkpen Join Connect" panose="03050602040000000000" pitchFamily="66" charset="0"/>
                <a:ea typeface="ISHALinkpen Join Connect" panose="03050602040000000000" pitchFamily="66" charset="0"/>
              </a:rPr>
              <a:t> trainers, spare underwear.</a:t>
            </a:r>
            <a:endParaRPr dirty="0">
              <a:latin typeface="ISHALinkpen Join Connect" panose="03050602040000000000" pitchFamily="66" charset="0"/>
              <a:ea typeface="ISHALinkpen Join Connect" panose="03050602040000000000" pitchFamily="66" charset="0"/>
            </a:endParaRPr>
          </a:p>
          <a:p>
            <a:pPr marL="204978" indent="0">
              <a:buSzPct val="100000"/>
              <a:buNone/>
            </a:pPr>
            <a:endParaRPr sz="2400" dirty="0">
              <a:latin typeface="ISHALinkpen Join Connect" panose="03050602040000000000" pitchFamily="66" charset="0"/>
              <a:ea typeface="ISHALinkpen Join Connect" panose="03050602040000000000" pitchFamily="66" charset="0"/>
            </a:endParaRPr>
          </a:p>
          <a:p>
            <a:pPr marL="64008" lvl="0" indent="0" rtl="0">
              <a:lnSpc>
                <a:spcPct val="90000"/>
              </a:lnSpc>
              <a:spcBef>
                <a:spcPts val="750"/>
              </a:spcBef>
              <a:spcAft>
                <a:spcPts val="0"/>
              </a:spcAft>
              <a:buClr>
                <a:schemeClr val="dk1"/>
              </a:buClr>
              <a:buSzPct val="100000"/>
              <a:buNone/>
            </a:pPr>
            <a:r>
              <a:rPr lang="en-GB" sz="2400" dirty="0">
                <a:latin typeface="ISHALinkpen Join Connect" panose="03050602040000000000" pitchFamily="66" charset="0"/>
                <a:ea typeface="ISHALinkpen Join Connect" panose="03050602040000000000" pitchFamily="66" charset="0"/>
              </a:rPr>
              <a:t>No earrings/jewellery.  Should your child come to school with stud earrings they should be taped over.  Shoulder length (or longer) hair should be tied up. Children will change independently so please help them practice at home to dress and undress themselves without help.</a:t>
            </a:r>
            <a:endParaRPr dirty="0">
              <a:latin typeface="ISHALinkpen Join Connect" panose="03050602040000000000" pitchFamily="66" charset="0"/>
              <a:ea typeface="ISHALinkpen Join Connect" panose="03050602040000000000" pitchFamily="66" charset="0"/>
            </a:endParaRPr>
          </a:p>
          <a:p>
            <a:pPr marL="204978" indent="0">
              <a:buSzPct val="100000"/>
              <a:buNone/>
            </a:pPr>
            <a:endParaRPr sz="2400" dirty="0">
              <a:latin typeface="ISHALinkpen Join Connect" panose="03050602040000000000" pitchFamily="66" charset="0"/>
              <a:ea typeface="ISHALinkpen Join Connect" panose="03050602040000000000" pitchFamily="66" charset="0"/>
            </a:endParaRPr>
          </a:p>
          <a:p>
            <a:pPr marL="64008" lvl="0" indent="0" algn="ctr" rtl="0">
              <a:lnSpc>
                <a:spcPct val="90000"/>
              </a:lnSpc>
              <a:spcBef>
                <a:spcPts val="750"/>
              </a:spcBef>
              <a:spcAft>
                <a:spcPts val="0"/>
              </a:spcAft>
              <a:buClr>
                <a:schemeClr val="dk1"/>
              </a:buClr>
              <a:buSzPct val="100000"/>
              <a:buNone/>
            </a:pPr>
            <a:r>
              <a:rPr lang="en-GB" sz="3600" b="1" dirty="0">
                <a:latin typeface="ISHALinkpen Join Connect" panose="03050602040000000000" pitchFamily="66" charset="0"/>
                <a:ea typeface="ISHALinkpen Join Connect" panose="03050602040000000000" pitchFamily="66" charset="0"/>
              </a:rPr>
              <a:t>Label everything!</a:t>
            </a:r>
            <a:endParaRPr sz="3600" b="1" dirty="0">
              <a:latin typeface="ISHALinkpen Join Connect" panose="03050602040000000000" pitchFamily="66" charset="0"/>
              <a:ea typeface="ISHALinkpen Join Connect" panose="03050602040000000000" pitchFamily="66" charset="0"/>
            </a:endParaRPr>
          </a:p>
          <a:p>
            <a:pPr marL="448056" lvl="0" indent="-243078" algn="l" rtl="0">
              <a:lnSpc>
                <a:spcPct val="90000"/>
              </a:lnSpc>
              <a:spcBef>
                <a:spcPts val="750"/>
              </a:spcBef>
              <a:spcAft>
                <a:spcPts val="0"/>
              </a:spcAft>
              <a:buClr>
                <a:schemeClr val="dk1"/>
              </a:buClr>
              <a:buSzPct val="100000"/>
              <a:buFont typeface="Noto Sans Symbols"/>
              <a:buNone/>
            </a:pPr>
            <a:endParaRPr sz="2400" dirty="0"/>
          </a:p>
        </p:txBody>
      </p:sp>
      <p:sp>
        <p:nvSpPr>
          <p:cNvPr id="439" name="Google Shape;439;p53"/>
          <p:cNvSpPr/>
          <p:nvPr/>
        </p:nvSpPr>
        <p:spPr>
          <a:xfrm>
            <a:off x="0" y="0"/>
            <a:ext cx="9144000" cy="1143000"/>
          </a:xfrm>
          <a:prstGeom prst="rect">
            <a:avLst/>
          </a:prstGeom>
          <a:solidFill>
            <a:srgbClr val="6B948C">
              <a:alpha val="80392"/>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sp>
        <p:nvSpPr>
          <p:cNvPr id="436" name="Google Shape;436;p53"/>
          <p:cNvSpPr txBox="1">
            <a:spLocks noGrp="1"/>
          </p:cNvSpPr>
          <p:nvPr>
            <p:ph type="title"/>
          </p:nvPr>
        </p:nvSpPr>
        <p:spPr>
          <a:xfrm>
            <a:off x="1253765" y="193750"/>
            <a:ext cx="7268066" cy="1143000"/>
          </a:xfrm>
          <a:prstGeom prst="rect">
            <a:avLst/>
          </a:prstGeom>
          <a:noFill/>
          <a:ln>
            <a:noFill/>
          </a:ln>
        </p:spPr>
        <p:txBody>
          <a:bodyPr spcFirstLastPara="1" wrap="square" lIns="91425" tIns="45700" rIns="91425" bIns="45700" anchor="ctr" anchorCtr="0">
            <a:normAutofit/>
          </a:bodyPr>
          <a:lstStyle/>
          <a:p>
            <a:pPr marL="484632" lvl="0" indent="0" algn="l" rtl="0">
              <a:lnSpc>
                <a:spcPct val="90000"/>
              </a:lnSpc>
              <a:spcBef>
                <a:spcPts val="0"/>
              </a:spcBef>
              <a:spcAft>
                <a:spcPts val="0"/>
              </a:spcAft>
              <a:buClr>
                <a:schemeClr val="dk1"/>
              </a:buClr>
              <a:buSzPts val="4000"/>
              <a:buFont typeface="Calibri"/>
              <a:buNone/>
            </a:pPr>
            <a:r>
              <a:rPr lang="en-GB" sz="4000" b="1" dirty="0">
                <a:latin typeface="ISHALinkpen Join Connect" panose="03050602040000000000" pitchFamily="66" charset="0"/>
                <a:ea typeface="ISHALinkpen Join Connect" panose="03050602040000000000" pitchFamily="66" charset="0"/>
                <a:sym typeface="Calibri"/>
              </a:rPr>
              <a:t>School Uniform </a:t>
            </a:r>
            <a:endParaRPr dirty="0">
              <a:latin typeface="ISHALinkpen Join Connect" panose="03050602040000000000" pitchFamily="66" charset="0"/>
              <a:ea typeface="ISHALinkpen Join Connect" panose="03050602040000000000" pitchFamily="66" charset="0"/>
            </a:endParaRPr>
          </a:p>
        </p:txBody>
      </p:sp>
      <p:sp>
        <p:nvSpPr>
          <p:cNvPr id="439" name="Google Shape;439;p53"/>
          <p:cNvSpPr/>
          <p:nvPr/>
        </p:nvSpPr>
        <p:spPr>
          <a:xfrm>
            <a:off x="0" y="0"/>
            <a:ext cx="9144000" cy="1225118"/>
          </a:xfrm>
          <a:prstGeom prst="rect">
            <a:avLst/>
          </a:prstGeom>
          <a:solidFill>
            <a:srgbClr val="6B948C">
              <a:alpha val="80392"/>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26" name="Picture 2">
            <a:extLst>
              <a:ext uri="{FF2B5EF4-FFF2-40B4-BE49-F238E27FC236}">
                <a16:creationId xmlns:a16="http://schemas.microsoft.com/office/drawing/2014/main" id="{32AA2B8A-3C72-89AA-8565-33E98AA36F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185" y="1336750"/>
            <a:ext cx="6249629" cy="441640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3223E02-1B5C-D499-9794-B76239ACD6F9}"/>
              </a:ext>
            </a:extLst>
          </p:cNvPr>
          <p:cNvSpPr txBox="1"/>
          <p:nvPr/>
        </p:nvSpPr>
        <p:spPr>
          <a:xfrm>
            <a:off x="1024771" y="6022592"/>
            <a:ext cx="7726054" cy="307777"/>
          </a:xfrm>
          <a:prstGeom prst="rect">
            <a:avLst/>
          </a:prstGeom>
          <a:noFill/>
        </p:spPr>
        <p:txBody>
          <a:bodyPr wrap="square" rtlCol="0">
            <a:spAutoFit/>
          </a:bodyPr>
          <a:lstStyle/>
          <a:p>
            <a:r>
              <a:rPr lang="en-GB" dirty="0">
                <a:latin typeface="ISHALinkpen Join" panose="03050602040000000000" pitchFamily="66" charset="0"/>
                <a:ea typeface="ISHALinkpen Join" panose="03050602040000000000" pitchFamily="66" charset="0"/>
              </a:rPr>
              <a:t>Preferably Velcro fastenings on shoes as laces are a tripping hazard.</a:t>
            </a:r>
            <a:endParaRPr lang="en-GB" dirty="0"/>
          </a:p>
        </p:txBody>
      </p:sp>
    </p:spTree>
    <p:extLst>
      <p:ext uri="{BB962C8B-B14F-4D97-AF65-F5344CB8AC3E}">
        <p14:creationId xmlns:p14="http://schemas.microsoft.com/office/powerpoint/2010/main" val="26210723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sp>
        <p:nvSpPr>
          <p:cNvPr id="445" name="Google Shape;445;p20"/>
          <p:cNvSpPr txBox="1">
            <a:spLocks noGrp="1"/>
          </p:cNvSpPr>
          <p:nvPr>
            <p:ph type="title"/>
          </p:nvPr>
        </p:nvSpPr>
        <p:spPr>
          <a:xfrm>
            <a:off x="683568" y="260648"/>
            <a:ext cx="7543800" cy="1450757"/>
          </a:xfrm>
          <a:prstGeom prst="rect">
            <a:avLst/>
          </a:prstGeom>
          <a:noFill/>
          <a:ln>
            <a:noFill/>
          </a:ln>
        </p:spPr>
        <p:txBody>
          <a:bodyPr spcFirstLastPara="1" wrap="square" lIns="91425" tIns="45700" rIns="91425" bIns="45700" anchor="b" anchorCtr="0">
            <a:normAutofit/>
          </a:bodyPr>
          <a:lstStyle/>
          <a:p>
            <a:pPr marL="0" lvl="0" indent="0" algn="ctr" rtl="0">
              <a:lnSpc>
                <a:spcPct val="85000"/>
              </a:lnSpc>
              <a:spcBef>
                <a:spcPts val="0"/>
              </a:spcBef>
              <a:spcAft>
                <a:spcPts val="0"/>
              </a:spcAft>
              <a:buClr>
                <a:srgbClr val="3F3F3F"/>
              </a:buClr>
              <a:buSzPts val="6000"/>
              <a:buFont typeface="Calibri"/>
              <a:buNone/>
            </a:pPr>
            <a:r>
              <a:rPr lang="en-GB" sz="4000" b="1" dirty="0">
                <a:latin typeface="ISHALinkpen Join Connect" panose="03050602040000000000" pitchFamily="66" charset="0"/>
                <a:ea typeface="ISHALinkpen Join Connect" panose="03050602040000000000" pitchFamily="66" charset="0"/>
                <a:sym typeface="Calibri"/>
              </a:rPr>
              <a:t>Parents as Partners</a:t>
            </a:r>
            <a:endParaRPr sz="4000" b="1" dirty="0">
              <a:latin typeface="ISHALinkpen Join Connect" panose="03050602040000000000" pitchFamily="66" charset="0"/>
              <a:ea typeface="ISHALinkpen Join Connect" panose="03050602040000000000" pitchFamily="66" charset="0"/>
              <a:sym typeface="Calibri"/>
            </a:endParaRPr>
          </a:p>
        </p:txBody>
      </p:sp>
      <p:sp>
        <p:nvSpPr>
          <p:cNvPr id="446" name="Google Shape;446;p20"/>
          <p:cNvSpPr txBox="1"/>
          <p:nvPr/>
        </p:nvSpPr>
        <p:spPr>
          <a:xfrm>
            <a:off x="751301" y="1988840"/>
            <a:ext cx="4108731" cy="2160240"/>
          </a:xfrm>
          <a:prstGeom prst="rect">
            <a:avLst/>
          </a:prstGeom>
          <a:noFill/>
          <a:ln>
            <a:noFill/>
          </a:ln>
        </p:spPr>
        <p:txBody>
          <a:bodyPr spcFirstLastPara="1" wrap="square" lIns="0" tIns="45700" rIns="0" bIns="45700" anchor="t" anchorCtr="0">
            <a:noAutofit/>
          </a:bodyPr>
          <a:lstStyle/>
          <a:p>
            <a:pPr marL="91440" marR="0" lvl="0" indent="0" algn="l" rtl="0">
              <a:lnSpc>
                <a:spcPct val="90000"/>
              </a:lnSpc>
              <a:spcBef>
                <a:spcPts val="0"/>
              </a:spcBef>
              <a:spcAft>
                <a:spcPts val="0"/>
              </a:spcAft>
              <a:buClr>
                <a:schemeClr val="accent1"/>
              </a:buClr>
              <a:buSzPts val="2800"/>
              <a:buFont typeface="Calibri"/>
              <a:buNone/>
            </a:pPr>
            <a:endParaRPr sz="2800">
              <a:solidFill>
                <a:srgbClr val="3F3F3F"/>
              </a:solidFill>
              <a:latin typeface="Calibri"/>
              <a:ea typeface="Calibri"/>
              <a:cs typeface="Calibri"/>
              <a:sym typeface="Calibri"/>
            </a:endParaRPr>
          </a:p>
        </p:txBody>
      </p:sp>
      <p:sp>
        <p:nvSpPr>
          <p:cNvPr id="447" name="Google Shape;447;p20"/>
          <p:cNvSpPr/>
          <p:nvPr/>
        </p:nvSpPr>
        <p:spPr>
          <a:xfrm>
            <a:off x="645426" y="1808126"/>
            <a:ext cx="7853147" cy="68633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3F3F3F"/>
              </a:buClr>
              <a:buSzPts val="2000"/>
              <a:buFont typeface="Calibri"/>
              <a:buNone/>
            </a:pPr>
            <a:r>
              <a:rPr lang="en-GB" sz="2000" dirty="0">
                <a:solidFill>
                  <a:srgbClr val="3F3F3F"/>
                </a:solidFill>
                <a:latin typeface="ISHALinkpen Join Connect" panose="03050602040000000000" pitchFamily="66" charset="0"/>
                <a:ea typeface="ISHALinkpen Join Connect" panose="03050602040000000000" pitchFamily="66" charset="0"/>
                <a:cs typeface="Calibri"/>
                <a:sym typeface="Calibri"/>
              </a:rPr>
              <a:t>We highly value the partnership between home and school, and encourage all parents and carers to take an active part in the education of their children.</a:t>
            </a:r>
            <a:endParaRPr sz="1800" dirty="0">
              <a:solidFill>
                <a:schemeClr val="dk1"/>
              </a:solidFill>
              <a:latin typeface="ISHALinkpen Join Connect" panose="03050602040000000000" pitchFamily="66" charset="0"/>
              <a:ea typeface="ISHALinkpen Join Connect" panose="03050602040000000000" pitchFamily="66" charset="0"/>
              <a:cs typeface="Calibri"/>
              <a:sym typeface="Calibri"/>
            </a:endParaRPr>
          </a:p>
          <a:p>
            <a:pPr marL="0" marR="0" lvl="0" indent="0" algn="l" rtl="0">
              <a:spcBef>
                <a:spcPts val="0"/>
              </a:spcBef>
              <a:spcAft>
                <a:spcPts val="0"/>
              </a:spcAft>
              <a:buClr>
                <a:schemeClr val="dk1"/>
              </a:buClr>
              <a:buSzPts val="2000"/>
              <a:buFont typeface="Calibri"/>
              <a:buNone/>
            </a:pPr>
            <a:endParaRPr sz="2000" dirty="0">
              <a:solidFill>
                <a:schemeClr val="dk1"/>
              </a:solidFill>
              <a:latin typeface="ISHALinkpen Join Connect" panose="03050602040000000000" pitchFamily="66" charset="0"/>
              <a:ea typeface="ISHALinkpen Join Connect" panose="03050602040000000000" pitchFamily="66" charset="0"/>
              <a:cs typeface="Calibri"/>
              <a:sym typeface="Calibri"/>
            </a:endParaRPr>
          </a:p>
          <a:p>
            <a:pPr marL="342900" marR="0" lvl="0" indent="-342900" algn="l" rtl="0">
              <a:spcBef>
                <a:spcPts val="0"/>
              </a:spcBef>
              <a:spcAft>
                <a:spcPts val="0"/>
              </a:spcAft>
              <a:buClr>
                <a:srgbClr val="3F3F3F"/>
              </a:buClr>
              <a:buSzPts val="2000"/>
              <a:buFont typeface="Arial"/>
              <a:buChar char="•"/>
            </a:pPr>
            <a:r>
              <a:rPr lang="en-GB" sz="2000" dirty="0">
                <a:solidFill>
                  <a:srgbClr val="3F3F3F"/>
                </a:solidFill>
                <a:latin typeface="ISHALinkpen Join Connect" panose="03050602040000000000" pitchFamily="66" charset="0"/>
                <a:ea typeface="ISHALinkpen Join Connect" panose="03050602040000000000" pitchFamily="66" charset="0"/>
                <a:cs typeface="Calibri"/>
                <a:sym typeface="Calibri"/>
              </a:rPr>
              <a:t>Read with your child daily and record in reading record book</a:t>
            </a:r>
            <a:endParaRPr sz="2000" dirty="0">
              <a:solidFill>
                <a:srgbClr val="3F3F3F"/>
              </a:solidFill>
              <a:latin typeface="ISHALinkpen Join Connect" panose="03050602040000000000" pitchFamily="66" charset="0"/>
              <a:ea typeface="ISHALinkpen Join Connect" panose="03050602040000000000" pitchFamily="66" charset="0"/>
              <a:cs typeface="Calibri"/>
              <a:sym typeface="Calibri"/>
            </a:endParaRPr>
          </a:p>
          <a:p>
            <a:pPr marL="342900" marR="0" lvl="0" indent="-342900" algn="l" rtl="0">
              <a:spcBef>
                <a:spcPts val="0"/>
              </a:spcBef>
              <a:spcAft>
                <a:spcPts val="0"/>
              </a:spcAft>
              <a:buClr>
                <a:srgbClr val="3F3F3F"/>
              </a:buClr>
              <a:buSzPts val="2000"/>
              <a:buFont typeface="Arial"/>
              <a:buChar char="•"/>
            </a:pPr>
            <a:r>
              <a:rPr lang="en-GB" sz="2000" dirty="0">
                <a:solidFill>
                  <a:srgbClr val="3F3F3F"/>
                </a:solidFill>
                <a:latin typeface="ISHALinkpen Join Connect" panose="03050602040000000000" pitchFamily="66" charset="0"/>
                <a:ea typeface="ISHALinkpen Join Connect" panose="03050602040000000000" pitchFamily="66" charset="0"/>
                <a:cs typeface="Calibri"/>
                <a:sym typeface="Calibri"/>
              </a:rPr>
              <a:t>School visits</a:t>
            </a:r>
            <a:endParaRPr sz="1800" dirty="0">
              <a:solidFill>
                <a:schemeClr val="dk1"/>
              </a:solidFill>
              <a:latin typeface="ISHALinkpen Join Connect" panose="03050602040000000000" pitchFamily="66" charset="0"/>
              <a:ea typeface="ISHALinkpen Join Connect" panose="03050602040000000000" pitchFamily="66" charset="0"/>
              <a:cs typeface="Calibri"/>
              <a:sym typeface="Calibri"/>
            </a:endParaRPr>
          </a:p>
          <a:p>
            <a:pPr marL="342900" marR="0" lvl="0" indent="-342900" algn="l" rtl="0">
              <a:spcBef>
                <a:spcPts val="0"/>
              </a:spcBef>
              <a:spcAft>
                <a:spcPts val="0"/>
              </a:spcAft>
              <a:buClr>
                <a:srgbClr val="3F3F3F"/>
              </a:buClr>
              <a:buSzPts val="2000"/>
              <a:buFont typeface="Arial"/>
              <a:buChar char="•"/>
            </a:pPr>
            <a:r>
              <a:rPr lang="en-GB" sz="2000" dirty="0">
                <a:solidFill>
                  <a:srgbClr val="3F3F3F"/>
                </a:solidFill>
                <a:latin typeface="ISHALinkpen Join Connect" panose="03050602040000000000" pitchFamily="66" charset="0"/>
                <a:ea typeface="ISHALinkpen Join Connect" panose="03050602040000000000" pitchFamily="66" charset="0"/>
                <a:cs typeface="Calibri"/>
                <a:sym typeface="Calibri"/>
              </a:rPr>
              <a:t>Home learning</a:t>
            </a:r>
            <a:endParaRPr sz="1800" dirty="0">
              <a:solidFill>
                <a:schemeClr val="dk1"/>
              </a:solidFill>
              <a:latin typeface="ISHALinkpen Join Connect" panose="03050602040000000000" pitchFamily="66" charset="0"/>
              <a:ea typeface="ISHALinkpen Join Connect" panose="03050602040000000000" pitchFamily="66" charset="0"/>
              <a:cs typeface="Calibri"/>
              <a:sym typeface="Calibri"/>
            </a:endParaRPr>
          </a:p>
          <a:p>
            <a:pPr marL="342900" marR="0" lvl="0" indent="-342900" algn="l" rtl="0">
              <a:spcBef>
                <a:spcPts val="0"/>
              </a:spcBef>
              <a:spcAft>
                <a:spcPts val="0"/>
              </a:spcAft>
              <a:buClr>
                <a:srgbClr val="3F3F3F"/>
              </a:buClr>
              <a:buSzPts val="2000"/>
              <a:buFont typeface="Arial"/>
              <a:buChar char="•"/>
            </a:pPr>
            <a:r>
              <a:rPr lang="en-GB" sz="2000" dirty="0">
                <a:solidFill>
                  <a:srgbClr val="3F3F3F"/>
                </a:solidFill>
                <a:latin typeface="ISHALinkpen Join Connect" panose="03050602040000000000" pitchFamily="66" charset="0"/>
                <a:ea typeface="ISHALinkpen Join Connect" panose="03050602040000000000" pitchFamily="66" charset="0"/>
                <a:cs typeface="Calibri"/>
                <a:sym typeface="Calibri"/>
              </a:rPr>
              <a:t>Showbie</a:t>
            </a:r>
            <a:endParaRPr sz="1800" dirty="0">
              <a:solidFill>
                <a:schemeClr val="dk1"/>
              </a:solidFill>
              <a:latin typeface="ISHALinkpen Join Connect" panose="03050602040000000000" pitchFamily="66" charset="0"/>
              <a:ea typeface="ISHALinkpen Join Connect" panose="03050602040000000000" pitchFamily="66" charset="0"/>
              <a:cs typeface="Calibri"/>
              <a:sym typeface="Calibri"/>
            </a:endParaRPr>
          </a:p>
          <a:p>
            <a:pPr marL="342900" marR="0" lvl="0" indent="-342900" algn="l" rtl="0">
              <a:spcBef>
                <a:spcPts val="0"/>
              </a:spcBef>
              <a:spcAft>
                <a:spcPts val="0"/>
              </a:spcAft>
              <a:buClr>
                <a:srgbClr val="3F3F3F"/>
              </a:buClr>
              <a:buSzPts val="2000"/>
              <a:buFont typeface="Arial"/>
              <a:buChar char="•"/>
            </a:pPr>
            <a:r>
              <a:rPr lang="en-GB" sz="2000" dirty="0">
                <a:solidFill>
                  <a:srgbClr val="3F3F3F"/>
                </a:solidFill>
                <a:latin typeface="ISHALinkpen Join Connect" panose="03050602040000000000" pitchFamily="66" charset="0"/>
                <a:ea typeface="ISHALinkpen Join Connect" panose="03050602040000000000" pitchFamily="66" charset="0"/>
                <a:cs typeface="Calibri"/>
                <a:sym typeface="Calibri"/>
              </a:rPr>
              <a:t>Workshops</a:t>
            </a:r>
          </a:p>
          <a:p>
            <a:pPr marL="342900" marR="0" lvl="0" indent="-342900" algn="l" rtl="0">
              <a:spcBef>
                <a:spcPts val="0"/>
              </a:spcBef>
              <a:spcAft>
                <a:spcPts val="0"/>
              </a:spcAft>
              <a:buClr>
                <a:srgbClr val="3F3F3F"/>
              </a:buClr>
              <a:buSzPts val="2000"/>
              <a:buFont typeface="Arial"/>
              <a:buChar char="•"/>
            </a:pPr>
            <a:endParaRPr lang="en-GB" sz="2000" dirty="0">
              <a:solidFill>
                <a:srgbClr val="3F3F3F"/>
              </a:solidFill>
              <a:latin typeface="ISHALinkpen Join Connect" panose="03050602040000000000" pitchFamily="66" charset="0"/>
              <a:ea typeface="ISHALinkpen Join Connect" panose="03050602040000000000" pitchFamily="66" charset="0"/>
              <a:cs typeface="Calibri"/>
              <a:sym typeface="Calibri"/>
            </a:endParaRPr>
          </a:p>
          <a:p>
            <a:pPr marR="0" lvl="0" algn="l" rtl="0">
              <a:spcBef>
                <a:spcPts val="0"/>
              </a:spcBef>
              <a:spcAft>
                <a:spcPts val="0"/>
              </a:spcAft>
              <a:buClr>
                <a:srgbClr val="3F3F3F"/>
              </a:buClr>
              <a:buSzPts val="2000"/>
            </a:pPr>
            <a:r>
              <a:rPr lang="en-GB" sz="2000" dirty="0">
                <a:solidFill>
                  <a:srgbClr val="3F3F3F"/>
                </a:solidFill>
                <a:latin typeface="ISHALinkpen Join Connect" panose="03050602040000000000" pitchFamily="66" charset="0"/>
                <a:ea typeface="ISHALinkpen Join Connect" panose="03050602040000000000" pitchFamily="66" charset="0"/>
                <a:cs typeface="Calibri"/>
                <a:sym typeface="Calibri"/>
              </a:rPr>
              <a:t>Please join our PTFA to support the school to fundraise for all the children. </a:t>
            </a:r>
            <a:endParaRPr sz="1800" dirty="0">
              <a:solidFill>
                <a:schemeClr val="dk1"/>
              </a:solidFill>
              <a:latin typeface="ISHALinkpen Join Connect" panose="03050602040000000000" pitchFamily="66" charset="0"/>
              <a:ea typeface="ISHALinkpen Join Connect" panose="03050602040000000000" pitchFamily="66" charset="0"/>
              <a:cs typeface="Calibri"/>
              <a:sym typeface="Calibri"/>
            </a:endParaRPr>
          </a:p>
          <a:p>
            <a:pPr marL="0" marR="0" lvl="0" indent="0" algn="l" rtl="0">
              <a:spcBef>
                <a:spcPts val="0"/>
              </a:spcBef>
              <a:spcAft>
                <a:spcPts val="0"/>
              </a:spcAft>
              <a:buClr>
                <a:schemeClr val="dk1"/>
              </a:buClr>
              <a:buSzPts val="2000"/>
              <a:buFont typeface="Calibri"/>
              <a:buNone/>
            </a:pPr>
            <a:r>
              <a:rPr lang="en-US" sz="2000" dirty="0">
                <a:solidFill>
                  <a:schemeClr val="dk1"/>
                </a:solidFill>
                <a:latin typeface="ISHALinkpen Join" panose="03050602040000000000" pitchFamily="66" charset="0"/>
                <a:ea typeface="ISHALinkpen Join" panose="03050602040000000000" pitchFamily="66" charset="0"/>
                <a:cs typeface="Calibri"/>
                <a:sym typeface="Calibri"/>
              </a:rPr>
              <a:t>Email – ptfalwp@gmail.com</a:t>
            </a:r>
            <a:endParaRPr sz="2000" dirty="0">
              <a:solidFill>
                <a:schemeClr val="dk1"/>
              </a:solidFill>
              <a:latin typeface="ISHALinkpen Join" panose="03050602040000000000" pitchFamily="66" charset="0"/>
              <a:ea typeface="ISHALinkpen Join" panose="03050602040000000000" pitchFamily="66" charset="0"/>
              <a:cs typeface="Calibri"/>
              <a:sym typeface="Calibri"/>
            </a:endParaRPr>
          </a:p>
          <a:p>
            <a:pPr marL="0" marR="0" lvl="0" indent="0" algn="l" rtl="0">
              <a:spcBef>
                <a:spcPts val="0"/>
              </a:spcBef>
              <a:spcAft>
                <a:spcPts val="0"/>
              </a:spcAft>
              <a:buClr>
                <a:schemeClr val="dk1"/>
              </a:buClr>
              <a:buSzPts val="2000"/>
              <a:buFont typeface="Calibri"/>
              <a:buNone/>
            </a:pPr>
            <a:endParaRPr sz="2000" dirty="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2000"/>
              <a:buFont typeface="Calibri"/>
              <a:buNone/>
            </a:pPr>
            <a:endParaRPr sz="2000" dirty="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2000"/>
              <a:buFont typeface="Calibri"/>
              <a:buNone/>
            </a:pPr>
            <a:endParaRPr sz="2000" dirty="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2000"/>
              <a:buFont typeface="Calibri"/>
              <a:buNone/>
            </a:pPr>
            <a:endParaRPr sz="2000" dirty="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2000"/>
              <a:buFont typeface="Calibri"/>
              <a:buNone/>
            </a:pPr>
            <a:endParaRPr sz="2000" dirty="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2000"/>
              <a:buFont typeface="Calibri"/>
              <a:buNone/>
            </a:pPr>
            <a:endParaRPr sz="2000" dirty="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2000"/>
              <a:buFont typeface="Calibri"/>
              <a:buNone/>
            </a:pPr>
            <a:endParaRPr sz="2000" dirty="0">
              <a:solidFill>
                <a:schemeClr val="dk1"/>
              </a:solidFill>
              <a:latin typeface="Calibri"/>
              <a:ea typeface="Calibri"/>
              <a:cs typeface="Calibri"/>
              <a:sym typeface="Calibri"/>
            </a:endParaRPr>
          </a:p>
        </p:txBody>
      </p:sp>
      <p:sp>
        <p:nvSpPr>
          <p:cNvPr id="449" name="Google Shape;449;p20"/>
          <p:cNvSpPr/>
          <p:nvPr/>
        </p:nvSpPr>
        <p:spPr>
          <a:xfrm>
            <a:off x="0" y="0"/>
            <a:ext cx="9144000" cy="1711405"/>
          </a:xfrm>
          <a:prstGeom prst="rect">
            <a:avLst/>
          </a:prstGeom>
          <a:solidFill>
            <a:srgbClr val="6B948C">
              <a:alpha val="80392"/>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sp>
        <p:nvSpPr>
          <p:cNvPr id="455" name="Google Shape;455;g24e8b89538e_1_30"/>
          <p:cNvSpPr/>
          <p:nvPr/>
        </p:nvSpPr>
        <p:spPr>
          <a:xfrm>
            <a:off x="0" y="0"/>
            <a:ext cx="9144000" cy="1674900"/>
          </a:xfrm>
          <a:prstGeom prst="rect">
            <a:avLst/>
          </a:prstGeom>
          <a:solidFill>
            <a:srgbClr val="6B948C">
              <a:alpha val="803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g24e8b89538e_1_30"/>
          <p:cNvSpPr txBox="1">
            <a:spLocks noGrp="1"/>
          </p:cNvSpPr>
          <p:nvPr>
            <p:ph type="title"/>
          </p:nvPr>
        </p:nvSpPr>
        <p:spPr>
          <a:xfrm>
            <a:off x="628650" y="365126"/>
            <a:ext cx="7886700" cy="13257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1100"/>
              <a:buFont typeface="Arial"/>
              <a:buNone/>
            </a:pPr>
            <a:r>
              <a:rPr lang="en-GB" sz="3500" dirty="0">
                <a:solidFill>
                  <a:schemeClr val="tx1"/>
                </a:solidFill>
                <a:latin typeface="ISHALinkpen Join Connect" panose="03050602040000000000" pitchFamily="66" charset="0"/>
                <a:ea typeface="ISHALinkpen Join Connect" panose="03050602040000000000" pitchFamily="66" charset="0"/>
              </a:rPr>
              <a:t>Lunch &amp; Free School Meals </a:t>
            </a:r>
            <a:endParaRPr sz="3500" dirty="0">
              <a:solidFill>
                <a:schemeClr val="tx1"/>
              </a:solidFill>
              <a:latin typeface="ISHALinkpen Join Connect" panose="03050602040000000000" pitchFamily="66" charset="0"/>
              <a:ea typeface="ISHALinkpen Join Connect" panose="03050602040000000000" pitchFamily="66" charset="0"/>
            </a:endParaRPr>
          </a:p>
        </p:txBody>
      </p:sp>
      <p:sp>
        <p:nvSpPr>
          <p:cNvPr id="457" name="Google Shape;457;g24e8b89538e_1_30"/>
          <p:cNvSpPr txBox="1">
            <a:spLocks noGrp="1"/>
          </p:cNvSpPr>
          <p:nvPr>
            <p:ph type="body" idx="1"/>
          </p:nvPr>
        </p:nvSpPr>
        <p:spPr>
          <a:xfrm>
            <a:off x="386296" y="1825624"/>
            <a:ext cx="8129054" cy="4840351"/>
          </a:xfrm>
          <a:prstGeom prst="rect">
            <a:avLst/>
          </a:prstGeom>
        </p:spPr>
        <p:txBody>
          <a:bodyPr spcFirstLastPara="1" wrap="square" lIns="91425" tIns="45700" rIns="91425" bIns="45700" anchor="t" anchorCtr="0">
            <a:normAutofit fontScale="40000" lnSpcReduction="20000"/>
          </a:bodyPr>
          <a:lstStyle/>
          <a:p>
            <a:pPr marL="0" lvl="0" indent="0" rtl="0">
              <a:spcBef>
                <a:spcPts val="750"/>
              </a:spcBef>
              <a:spcAft>
                <a:spcPts val="0"/>
              </a:spcAft>
              <a:buNone/>
            </a:pPr>
            <a:r>
              <a:rPr lang="en-GB" sz="3400" dirty="0">
                <a:latin typeface="ISHALinkpen Join Connect" panose="03050602040000000000" pitchFamily="66" charset="0"/>
                <a:ea typeface="ISHALinkpen Join Connect" panose="03050602040000000000" pitchFamily="66" charset="0"/>
              </a:rPr>
              <a:t>All children in Reception receive free school meals.</a:t>
            </a:r>
          </a:p>
          <a:p>
            <a:pPr marL="0" lvl="0" indent="0" rtl="0">
              <a:spcBef>
                <a:spcPts val="750"/>
              </a:spcBef>
              <a:spcAft>
                <a:spcPts val="0"/>
              </a:spcAft>
              <a:buNone/>
            </a:pPr>
            <a:endParaRPr lang="en-GB" sz="3400" dirty="0">
              <a:latin typeface="ISHALinkpen Join Connect" panose="03050602040000000000" pitchFamily="66" charset="0"/>
              <a:ea typeface="ISHALinkpen Join Connect" panose="03050602040000000000" pitchFamily="66" charset="0"/>
            </a:endParaRPr>
          </a:p>
          <a:p>
            <a:pPr marL="0" lvl="0" indent="0" rtl="0">
              <a:spcBef>
                <a:spcPts val="750"/>
              </a:spcBef>
              <a:spcAft>
                <a:spcPts val="0"/>
              </a:spcAft>
              <a:buNone/>
            </a:pPr>
            <a:r>
              <a:rPr lang="en-GB" sz="3400" dirty="0">
                <a:latin typeface="ISHALinkpen Join Connect" panose="03050602040000000000" pitchFamily="66" charset="0"/>
                <a:ea typeface="ISHALinkpen Join Connect" panose="03050602040000000000" pitchFamily="66" charset="0"/>
              </a:rPr>
              <a:t>This is called </a:t>
            </a:r>
            <a:r>
              <a:rPr lang="en-GB" sz="3400" b="1" dirty="0">
                <a:latin typeface="ISHALinkpen Join Connect" panose="03050602040000000000" pitchFamily="66" charset="0"/>
                <a:ea typeface="ISHALinkpen Join Connect" panose="03050602040000000000" pitchFamily="66" charset="0"/>
              </a:rPr>
              <a:t>Universal Free School Meals. </a:t>
            </a:r>
            <a:r>
              <a:rPr lang="en-GB" sz="3400" dirty="0">
                <a:latin typeface="ISHALinkpen Join Connect" panose="03050602040000000000" pitchFamily="66" charset="0"/>
                <a:ea typeface="ISHALinkpen Join Connect" panose="03050602040000000000" pitchFamily="66" charset="0"/>
              </a:rPr>
              <a:t>We encourage all children to try school dinners, however if preferred, they can bring their own lunch. </a:t>
            </a:r>
            <a:endParaRPr sz="3400" dirty="0">
              <a:latin typeface="ISHALinkpen Join Connect" panose="03050602040000000000" pitchFamily="66" charset="0"/>
              <a:ea typeface="ISHALinkpen Join Connect" panose="03050602040000000000" pitchFamily="66" charset="0"/>
            </a:endParaRPr>
          </a:p>
          <a:p>
            <a:pPr marL="0" lvl="0" indent="0" rtl="0">
              <a:spcBef>
                <a:spcPts val="750"/>
              </a:spcBef>
              <a:spcAft>
                <a:spcPts val="0"/>
              </a:spcAft>
              <a:buNone/>
            </a:pPr>
            <a:endParaRPr sz="3400" dirty="0">
              <a:latin typeface="ISHALinkpen Join Connect" panose="03050602040000000000" pitchFamily="66" charset="0"/>
              <a:ea typeface="ISHALinkpen Join Connect" panose="03050602040000000000" pitchFamily="66" charset="0"/>
            </a:endParaRPr>
          </a:p>
          <a:p>
            <a:pPr marL="0" lvl="0" indent="0" rtl="0">
              <a:spcBef>
                <a:spcPts val="750"/>
              </a:spcBef>
              <a:spcAft>
                <a:spcPts val="0"/>
              </a:spcAft>
              <a:buNone/>
            </a:pPr>
            <a:r>
              <a:rPr lang="en-GB" sz="3400" dirty="0">
                <a:latin typeface="ISHALinkpen Join Connect" panose="03050602040000000000" pitchFamily="66" charset="0"/>
                <a:ea typeface="ISHALinkpen Join Connect" panose="03050602040000000000" pitchFamily="66" charset="0"/>
              </a:rPr>
              <a:t>In the packs you have been given you will find our menus. You will also find suggestions for a healthy packed lunch. </a:t>
            </a:r>
            <a:endParaRPr sz="3400" dirty="0">
              <a:latin typeface="ISHALinkpen Join Connect" panose="03050602040000000000" pitchFamily="66" charset="0"/>
              <a:ea typeface="ISHALinkpen Join Connect" panose="03050602040000000000" pitchFamily="66" charset="0"/>
            </a:endParaRPr>
          </a:p>
          <a:p>
            <a:pPr marL="0" lvl="0" indent="0" rtl="0">
              <a:spcBef>
                <a:spcPts val="750"/>
              </a:spcBef>
              <a:spcAft>
                <a:spcPts val="0"/>
              </a:spcAft>
              <a:buNone/>
            </a:pPr>
            <a:endParaRPr sz="3400" dirty="0">
              <a:latin typeface="ISHALinkpen Join Connect" panose="03050602040000000000" pitchFamily="66" charset="0"/>
              <a:ea typeface="ISHALinkpen Join Connect" panose="03050602040000000000" pitchFamily="66" charset="0"/>
            </a:endParaRPr>
          </a:p>
          <a:p>
            <a:pPr marL="0" lvl="0" indent="0" rtl="0">
              <a:spcBef>
                <a:spcPts val="750"/>
              </a:spcBef>
              <a:spcAft>
                <a:spcPts val="0"/>
              </a:spcAft>
              <a:buNone/>
            </a:pPr>
            <a:r>
              <a:rPr lang="en-GB" sz="3400" dirty="0">
                <a:latin typeface="ISHALinkpen Join Connect" panose="03050602040000000000" pitchFamily="66" charset="0"/>
                <a:ea typeface="ISHALinkpen Join Connect" panose="03050602040000000000" pitchFamily="66" charset="0"/>
              </a:rPr>
              <a:t>If your child has allergies or dietary requirements we will record these in the admission pack that you will be completing soon. If your child has aversions to food, depending how severe, we encourage you to make food similar to </a:t>
            </a:r>
            <a:r>
              <a:rPr lang="en-GB" sz="3400" dirty="0" err="1">
                <a:latin typeface="ISHALinkpen Join Connect" panose="03050602040000000000" pitchFamily="66" charset="0"/>
                <a:ea typeface="ISHALinkpen Join Connect" panose="03050602040000000000" pitchFamily="66" charset="0"/>
              </a:rPr>
              <a:t>themenu</a:t>
            </a:r>
            <a:r>
              <a:rPr lang="en-GB" sz="3400" dirty="0">
                <a:latin typeface="ISHALinkpen Join Connect" panose="03050602040000000000" pitchFamily="66" charset="0"/>
                <a:ea typeface="ISHALinkpen Join Connect" panose="03050602040000000000" pitchFamily="66" charset="0"/>
              </a:rPr>
              <a:t> so they can try it, where possible. You may also like to put their lunch in their lunchbox to get them used to opening and closing it.</a:t>
            </a:r>
          </a:p>
          <a:p>
            <a:pPr marL="0" lvl="0" indent="0" rtl="0">
              <a:spcBef>
                <a:spcPts val="750"/>
              </a:spcBef>
              <a:spcAft>
                <a:spcPts val="0"/>
              </a:spcAft>
              <a:buNone/>
            </a:pPr>
            <a:endParaRPr lang="en-GB" sz="3400" dirty="0">
              <a:latin typeface="ISHALinkpen Join Connect" panose="03050602040000000000" pitchFamily="66" charset="0"/>
              <a:ea typeface="ISHALinkpen Join Connect" panose="03050602040000000000" pitchFamily="66" charset="0"/>
            </a:endParaRPr>
          </a:p>
          <a:p>
            <a:pPr marL="0" lvl="0" indent="0" rtl="0">
              <a:lnSpc>
                <a:spcPct val="170000"/>
              </a:lnSpc>
              <a:spcBef>
                <a:spcPts val="750"/>
              </a:spcBef>
              <a:spcAft>
                <a:spcPts val="0"/>
              </a:spcAft>
              <a:buNone/>
            </a:pPr>
            <a:r>
              <a:rPr lang="en-GB" sz="3400" dirty="0">
                <a:latin typeface="ISHALinkpen Join Connect" panose="03050602040000000000" pitchFamily="66" charset="0"/>
                <a:ea typeface="ISHALinkpen Join Connect" panose="03050602040000000000" pitchFamily="66" charset="0"/>
              </a:rPr>
              <a:t>In your packs you will find information about our catering company, The Pantry.  All meals are booked directly with them.  Please remember to register for your account and select your child’s meal choices on a weekly </a:t>
            </a:r>
            <a:r>
              <a:rPr lang="en-GB" sz="2800" dirty="0">
                <a:latin typeface="ISHALinkpen Join Connect" panose="03050602040000000000" pitchFamily="66" charset="0"/>
                <a:ea typeface="ISHALinkpen Join Connect" panose="03050602040000000000" pitchFamily="66" charset="0"/>
              </a:rPr>
              <a:t>basis. </a:t>
            </a:r>
            <a:endParaRPr sz="2800" dirty="0">
              <a:latin typeface="ISHALinkpen Join Connect" panose="03050602040000000000" pitchFamily="66" charset="0"/>
              <a:ea typeface="ISHALinkpen Join Connect" panose="03050602040000000000" pitchFamily="66" charset="0"/>
            </a:endParaRPr>
          </a:p>
          <a:p>
            <a:pPr marL="0" lvl="0" indent="0" algn="ctr" rtl="0">
              <a:spcBef>
                <a:spcPts val="750"/>
              </a:spcBef>
              <a:spcAft>
                <a:spcPts val="0"/>
              </a:spcAft>
              <a:buNone/>
            </a:pPr>
            <a:endParaRPr dirty="0"/>
          </a:p>
        </p:txBody>
      </p:sp>
      <p:pic>
        <p:nvPicPr>
          <p:cNvPr id="3" name="Picture 2">
            <a:extLst>
              <a:ext uri="{FF2B5EF4-FFF2-40B4-BE49-F238E27FC236}">
                <a16:creationId xmlns:a16="http://schemas.microsoft.com/office/drawing/2014/main" id="{0239C061-B3DF-8B81-1B3C-5E9E4E510D2A}"/>
              </a:ext>
            </a:extLst>
          </p:cNvPr>
          <p:cNvPicPr>
            <a:picLocks noChangeAspect="1"/>
          </p:cNvPicPr>
          <p:nvPr/>
        </p:nvPicPr>
        <p:blipFill>
          <a:blip r:embed="rId3"/>
          <a:stretch>
            <a:fillRect/>
          </a:stretch>
        </p:blipFill>
        <p:spPr>
          <a:xfrm>
            <a:off x="8069541" y="6041081"/>
            <a:ext cx="891617" cy="624894"/>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62"/>
        <p:cNvGrpSpPr/>
        <p:nvPr/>
      </p:nvGrpSpPr>
      <p:grpSpPr>
        <a:xfrm>
          <a:off x="0" y="0"/>
          <a:ext cx="0" cy="0"/>
          <a:chOff x="0" y="0"/>
          <a:chExt cx="0" cy="0"/>
        </a:xfrm>
      </p:grpSpPr>
      <p:sp>
        <p:nvSpPr>
          <p:cNvPr id="463" name="Google Shape;463;p54"/>
          <p:cNvSpPr txBox="1">
            <a:spLocks noGrp="1"/>
          </p:cNvSpPr>
          <p:nvPr>
            <p:ph type="title"/>
          </p:nvPr>
        </p:nvSpPr>
        <p:spPr>
          <a:xfrm>
            <a:off x="368423" y="268683"/>
            <a:ext cx="8488239" cy="1143000"/>
          </a:xfrm>
          <a:prstGeom prst="rect">
            <a:avLst/>
          </a:prstGeom>
          <a:noFill/>
          <a:ln>
            <a:noFill/>
          </a:ln>
        </p:spPr>
        <p:txBody>
          <a:bodyPr spcFirstLastPara="1" wrap="square" lIns="91425" tIns="45700" rIns="91425" bIns="45700" anchor="ctr" anchorCtr="0">
            <a:normAutofit/>
          </a:bodyPr>
          <a:lstStyle/>
          <a:p>
            <a:pPr marL="484632" lvl="0" indent="0" algn="l" rtl="0">
              <a:lnSpc>
                <a:spcPct val="90000"/>
              </a:lnSpc>
              <a:spcBef>
                <a:spcPts val="0"/>
              </a:spcBef>
              <a:spcAft>
                <a:spcPts val="0"/>
              </a:spcAft>
              <a:buClr>
                <a:schemeClr val="dk1"/>
              </a:buClr>
              <a:buSzPts val="4000"/>
              <a:buFont typeface="Calibri"/>
              <a:buNone/>
            </a:pPr>
            <a:r>
              <a:rPr lang="en-GB" sz="3000" dirty="0">
                <a:latin typeface="ISHALinkpen Join Connect" panose="03050602040000000000" pitchFamily="66" charset="0"/>
                <a:ea typeface="ISHALinkpen Join Connect" panose="03050602040000000000" pitchFamily="66" charset="0"/>
                <a:sym typeface="Calibri"/>
              </a:rPr>
              <a:t>What does your child need in school?</a:t>
            </a:r>
            <a:endParaRPr sz="3000" dirty="0">
              <a:latin typeface="ISHALinkpen Join Connect" panose="03050602040000000000" pitchFamily="66" charset="0"/>
              <a:ea typeface="ISHALinkpen Join Connect" panose="03050602040000000000" pitchFamily="66" charset="0"/>
            </a:endParaRPr>
          </a:p>
        </p:txBody>
      </p:sp>
      <p:sp>
        <p:nvSpPr>
          <p:cNvPr id="464" name="Google Shape;464;p54"/>
          <p:cNvSpPr txBox="1">
            <a:spLocks noGrp="1"/>
          </p:cNvSpPr>
          <p:nvPr>
            <p:ph type="body" idx="1"/>
          </p:nvPr>
        </p:nvSpPr>
        <p:spPr>
          <a:xfrm>
            <a:off x="39787" y="2095500"/>
            <a:ext cx="4572000" cy="1333500"/>
          </a:xfrm>
          <a:prstGeom prst="rect">
            <a:avLst/>
          </a:prstGeom>
          <a:noFill/>
          <a:ln>
            <a:noFill/>
          </a:ln>
        </p:spPr>
        <p:txBody>
          <a:bodyPr spcFirstLastPara="1" wrap="square" lIns="91425" tIns="45700" rIns="91425" bIns="45700" anchor="t" anchorCtr="0">
            <a:normAutofit fontScale="92500" lnSpcReduction="10000"/>
          </a:bodyPr>
          <a:lstStyle/>
          <a:p>
            <a:pPr marL="0" lvl="0" indent="0" algn="l" rtl="0">
              <a:lnSpc>
                <a:spcPct val="90000"/>
              </a:lnSpc>
              <a:spcBef>
                <a:spcPts val="0"/>
              </a:spcBef>
              <a:spcAft>
                <a:spcPts val="0"/>
              </a:spcAft>
              <a:buClr>
                <a:schemeClr val="dk1"/>
              </a:buClr>
              <a:buSzPts val="2400"/>
              <a:buNone/>
            </a:pPr>
            <a:r>
              <a:rPr lang="en-GB" sz="2400" dirty="0">
                <a:latin typeface="ISHALinkpen Join Connect" panose="03050602040000000000" pitchFamily="66" charset="0"/>
                <a:ea typeface="ISHALinkpen Join Connect" panose="03050602040000000000" pitchFamily="66" charset="0"/>
              </a:rPr>
              <a:t>Children need to bring a named water bottle with them every day.  </a:t>
            </a:r>
            <a:endParaRPr dirty="0">
              <a:latin typeface="ISHALinkpen Join Connect" panose="03050602040000000000" pitchFamily="66" charset="0"/>
              <a:ea typeface="ISHALinkpen Join Connect" panose="03050602040000000000" pitchFamily="66" charset="0"/>
            </a:endParaRPr>
          </a:p>
          <a:p>
            <a:pPr marL="0" lvl="0" indent="0" algn="l" rtl="0">
              <a:lnSpc>
                <a:spcPct val="90000"/>
              </a:lnSpc>
              <a:spcBef>
                <a:spcPts val="750"/>
              </a:spcBef>
              <a:spcAft>
                <a:spcPts val="0"/>
              </a:spcAft>
              <a:buClr>
                <a:schemeClr val="dk1"/>
              </a:buClr>
              <a:buSzPts val="2400"/>
              <a:buNone/>
            </a:pPr>
            <a:r>
              <a:rPr lang="en-GB" sz="2400" dirty="0"/>
              <a:t>       </a:t>
            </a:r>
            <a:endParaRPr dirty="0"/>
          </a:p>
        </p:txBody>
      </p:sp>
      <p:sp>
        <p:nvSpPr>
          <p:cNvPr id="465" name="Google Shape;465;p54"/>
          <p:cNvSpPr txBox="1"/>
          <p:nvPr/>
        </p:nvSpPr>
        <p:spPr>
          <a:xfrm>
            <a:off x="4680000" y="3582222"/>
            <a:ext cx="4464000" cy="3439363"/>
          </a:xfrm>
          <a:prstGeom prst="rect">
            <a:avLst/>
          </a:prstGeom>
          <a:noFill/>
          <a:ln>
            <a:noFill/>
          </a:ln>
        </p:spPr>
        <p:txBody>
          <a:bodyPr spcFirstLastPara="1" wrap="square" lIns="91425" tIns="45700" rIns="91425" bIns="45700" anchor="t" anchorCtr="0">
            <a:spAutoFit/>
          </a:bodyPr>
          <a:lstStyle/>
          <a:p>
            <a:pPr marR="0" lvl="0" algn="l" rtl="0">
              <a:spcBef>
                <a:spcPts val="0"/>
              </a:spcBef>
              <a:spcAft>
                <a:spcPts val="0"/>
              </a:spcAft>
              <a:buClr>
                <a:schemeClr val="dk1"/>
              </a:buClr>
              <a:buSzPts val="2400"/>
            </a:pPr>
            <a:r>
              <a:rPr lang="en-GB" sz="2400" dirty="0">
                <a:solidFill>
                  <a:schemeClr val="dk1"/>
                </a:solidFill>
                <a:latin typeface="ISHALinkpen Join Connect" panose="03050602040000000000" pitchFamily="66" charset="0"/>
                <a:ea typeface="ISHALinkpen Join Connect" panose="03050602040000000000" pitchFamily="66" charset="0"/>
                <a:cs typeface="Calibri"/>
                <a:sym typeface="Calibri"/>
              </a:rPr>
              <a:t>We go outside in all weathers. Please provide wellington boots and a waterproof all in one for your child in a clearly named bag.  </a:t>
            </a:r>
          </a:p>
          <a:p>
            <a:pPr marR="0" lvl="0" algn="l" rtl="0">
              <a:spcBef>
                <a:spcPts val="0"/>
              </a:spcBef>
              <a:spcAft>
                <a:spcPts val="0"/>
              </a:spcAft>
              <a:buClr>
                <a:schemeClr val="dk1"/>
              </a:buClr>
              <a:buSzPts val="2400"/>
            </a:pPr>
            <a:r>
              <a:rPr lang="en-GB" sz="2400" b="1" dirty="0">
                <a:solidFill>
                  <a:schemeClr val="dk1"/>
                </a:solidFill>
                <a:latin typeface="ISHALinkpen Join Connect" panose="03050602040000000000" pitchFamily="66" charset="0"/>
                <a:ea typeface="ISHALinkpen Join Connect" panose="03050602040000000000" pitchFamily="66" charset="0"/>
                <a:cs typeface="Calibri"/>
                <a:sym typeface="Calibri"/>
              </a:rPr>
              <a:t>Label everything!</a:t>
            </a:r>
            <a:endParaRPr b="1" dirty="0">
              <a:latin typeface="ISHALinkpen Join Connect" panose="03050602040000000000" pitchFamily="66" charset="0"/>
              <a:ea typeface="ISHALinkpen Join Connect" panose="03050602040000000000" pitchFamily="66" charset="0"/>
              <a:cs typeface="Calibri"/>
              <a:sym typeface="Calibri"/>
            </a:endParaRPr>
          </a:p>
          <a:p>
            <a:pPr marL="0" marR="0" lvl="0" indent="0" algn="l" rtl="0">
              <a:spcBef>
                <a:spcPts val="900"/>
              </a:spcBef>
              <a:spcAft>
                <a:spcPts val="0"/>
              </a:spcAft>
              <a:buClr>
                <a:schemeClr val="dk1"/>
              </a:buClr>
              <a:buSzPts val="1800"/>
              <a:buFont typeface="Arial"/>
              <a:buNone/>
            </a:pPr>
            <a:endParaRPr sz="1800" dirty="0">
              <a:solidFill>
                <a:schemeClr val="dk1"/>
              </a:solidFill>
              <a:latin typeface="Calibri"/>
              <a:ea typeface="Calibri"/>
              <a:cs typeface="Calibri"/>
              <a:sym typeface="Calibri"/>
            </a:endParaRPr>
          </a:p>
        </p:txBody>
      </p:sp>
      <p:sp>
        <p:nvSpPr>
          <p:cNvPr id="466" name="Google Shape;466;p54" descr="Image result for cartoon water bottle"/>
          <p:cNvSpPr/>
          <p:nvPr/>
        </p:nvSpPr>
        <p:spPr>
          <a:xfrm>
            <a:off x="134938" y="-144463"/>
            <a:ext cx="304800"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467" name="Google Shape;467;p54" descr="Image result for cartoon water bottle"/>
          <p:cNvSpPr/>
          <p:nvPr/>
        </p:nvSpPr>
        <p:spPr>
          <a:xfrm>
            <a:off x="287338" y="7938"/>
            <a:ext cx="304800" cy="30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468" name="Google Shape;468;p54"/>
          <p:cNvSpPr txBox="1"/>
          <p:nvPr/>
        </p:nvSpPr>
        <p:spPr>
          <a:xfrm>
            <a:off x="4640213" y="1472969"/>
            <a:ext cx="4464000" cy="1962035"/>
          </a:xfrm>
          <a:prstGeom prst="rect">
            <a:avLst/>
          </a:prstGeom>
          <a:noFill/>
          <a:ln>
            <a:noFill/>
          </a:ln>
        </p:spPr>
        <p:txBody>
          <a:bodyPr spcFirstLastPara="1" wrap="square" lIns="91425" tIns="45700" rIns="91425" bIns="45700" anchor="t" anchorCtr="0">
            <a:spAutoFit/>
          </a:bodyPr>
          <a:lstStyle/>
          <a:p>
            <a:pPr marR="0" lvl="0" algn="l" rtl="0">
              <a:spcBef>
                <a:spcPts val="0"/>
              </a:spcBef>
              <a:spcAft>
                <a:spcPts val="0"/>
              </a:spcAft>
              <a:buClr>
                <a:schemeClr val="dk1"/>
              </a:buClr>
              <a:buSzPts val="2400"/>
            </a:pPr>
            <a:r>
              <a:rPr lang="en-GB" sz="2400" dirty="0">
                <a:solidFill>
                  <a:schemeClr val="dk1"/>
                </a:solidFill>
                <a:latin typeface="ISHALinkpen Join Connect" panose="03050602040000000000" pitchFamily="66" charset="0"/>
                <a:ea typeface="ISHALinkpen Join Connect" panose="03050602040000000000" pitchFamily="66" charset="0"/>
                <a:cs typeface="Calibri"/>
                <a:sym typeface="Calibri"/>
              </a:rPr>
              <a:t>A spare change of clothes if your child is likely to have an accident.</a:t>
            </a:r>
            <a:endParaRPr dirty="0">
              <a:latin typeface="ISHALinkpen Join Connect" panose="03050602040000000000" pitchFamily="66" charset="0"/>
              <a:ea typeface="ISHALinkpen Join Connect" panose="03050602040000000000" pitchFamily="66" charset="0"/>
              <a:cs typeface="Calibri"/>
              <a:sym typeface="Calibri"/>
            </a:endParaRPr>
          </a:p>
          <a:p>
            <a:pPr marL="0" marR="0" lvl="0" indent="0" algn="l" rtl="0">
              <a:spcBef>
                <a:spcPts val="900"/>
              </a:spcBef>
              <a:spcAft>
                <a:spcPts val="0"/>
              </a:spcAft>
              <a:buClr>
                <a:schemeClr val="dk1"/>
              </a:buClr>
              <a:buSzPts val="1800"/>
              <a:buFont typeface="Arial"/>
              <a:buNone/>
            </a:pPr>
            <a:endParaRPr sz="1800" dirty="0">
              <a:solidFill>
                <a:schemeClr val="dk1"/>
              </a:solidFill>
              <a:latin typeface="Arial"/>
              <a:ea typeface="Arial"/>
              <a:cs typeface="Arial"/>
              <a:sym typeface="Arial"/>
            </a:endParaRPr>
          </a:p>
        </p:txBody>
      </p:sp>
      <p:sp>
        <p:nvSpPr>
          <p:cNvPr id="469" name="Google Shape;469;p54"/>
          <p:cNvSpPr txBox="1"/>
          <p:nvPr/>
        </p:nvSpPr>
        <p:spPr>
          <a:xfrm>
            <a:off x="39787" y="4321287"/>
            <a:ext cx="4464000" cy="1223371"/>
          </a:xfrm>
          <a:prstGeom prst="rect">
            <a:avLst/>
          </a:prstGeom>
          <a:noFill/>
          <a:ln>
            <a:noFill/>
          </a:ln>
        </p:spPr>
        <p:txBody>
          <a:bodyPr spcFirstLastPara="1" wrap="square" lIns="91425" tIns="45700" rIns="91425" bIns="45700" anchor="t" anchorCtr="0">
            <a:spAutoFit/>
          </a:bodyPr>
          <a:lstStyle/>
          <a:p>
            <a:pPr marR="0" lvl="0" algn="l" rtl="0">
              <a:spcBef>
                <a:spcPts val="0"/>
              </a:spcBef>
              <a:spcAft>
                <a:spcPts val="0"/>
              </a:spcAft>
              <a:buClr>
                <a:schemeClr val="dk1"/>
              </a:buClr>
              <a:buSzPts val="2400"/>
            </a:pPr>
            <a:r>
              <a:rPr lang="en-GB" sz="2400" dirty="0">
                <a:solidFill>
                  <a:schemeClr val="dk1"/>
                </a:solidFill>
                <a:latin typeface="ISHALinkpen Join Connect" panose="03050602040000000000" pitchFamily="66" charset="0"/>
                <a:ea typeface="ISHALinkpen Join Connect" panose="03050602040000000000" pitchFamily="66" charset="0"/>
                <a:cs typeface="Calibri"/>
                <a:sym typeface="Calibri"/>
              </a:rPr>
              <a:t>A named sunhat in the hot weather</a:t>
            </a:r>
            <a:r>
              <a:rPr lang="en-GB" sz="2400" dirty="0">
                <a:solidFill>
                  <a:schemeClr val="dk1"/>
                </a:solidFill>
                <a:latin typeface="Calibri"/>
                <a:ea typeface="Calibri"/>
                <a:cs typeface="Calibri"/>
                <a:sym typeface="Calibri"/>
              </a:rPr>
              <a:t>.</a:t>
            </a:r>
            <a:endParaRPr dirty="0">
              <a:latin typeface="Calibri"/>
              <a:ea typeface="Calibri"/>
              <a:cs typeface="Calibri"/>
              <a:sym typeface="Calibri"/>
            </a:endParaRPr>
          </a:p>
          <a:p>
            <a:pPr marL="0" marR="0" lvl="0" indent="0" algn="l" rtl="0">
              <a:spcBef>
                <a:spcPts val="900"/>
              </a:spcBef>
              <a:spcAft>
                <a:spcPts val="0"/>
              </a:spcAft>
              <a:buClr>
                <a:schemeClr val="dk1"/>
              </a:buClr>
              <a:buSzPts val="1800"/>
              <a:buFont typeface="Arial"/>
              <a:buNone/>
            </a:pPr>
            <a:endParaRPr sz="1800" dirty="0">
              <a:solidFill>
                <a:schemeClr val="dk1"/>
              </a:solidFill>
              <a:latin typeface="Arial"/>
              <a:ea typeface="Arial"/>
              <a:cs typeface="Arial"/>
              <a:sym typeface="Arial"/>
            </a:endParaRPr>
          </a:p>
        </p:txBody>
      </p:sp>
      <p:sp>
        <p:nvSpPr>
          <p:cNvPr id="472" name="Google Shape;472;p54"/>
          <p:cNvSpPr/>
          <p:nvPr/>
        </p:nvSpPr>
        <p:spPr>
          <a:xfrm>
            <a:off x="0" y="2755"/>
            <a:ext cx="9144000" cy="1322996"/>
          </a:xfrm>
          <a:prstGeom prst="rect">
            <a:avLst/>
          </a:prstGeom>
          <a:solidFill>
            <a:srgbClr val="6B948C">
              <a:alpha val="80392"/>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62"/>
        <p:cNvGrpSpPr/>
        <p:nvPr/>
      </p:nvGrpSpPr>
      <p:grpSpPr>
        <a:xfrm>
          <a:off x="0" y="0"/>
          <a:ext cx="0" cy="0"/>
          <a:chOff x="0" y="0"/>
          <a:chExt cx="0" cy="0"/>
        </a:xfrm>
      </p:grpSpPr>
      <p:sp>
        <p:nvSpPr>
          <p:cNvPr id="463" name="Google Shape;463;p54"/>
          <p:cNvSpPr txBox="1">
            <a:spLocks noGrp="1"/>
          </p:cNvSpPr>
          <p:nvPr>
            <p:ph type="title"/>
          </p:nvPr>
        </p:nvSpPr>
        <p:spPr>
          <a:xfrm>
            <a:off x="328613" y="339693"/>
            <a:ext cx="8229600" cy="1143000"/>
          </a:xfrm>
          <a:prstGeom prst="rect">
            <a:avLst/>
          </a:prstGeom>
          <a:noFill/>
          <a:ln>
            <a:noFill/>
          </a:ln>
        </p:spPr>
        <p:txBody>
          <a:bodyPr spcFirstLastPara="1" wrap="square" lIns="91425" tIns="45700" rIns="91425" bIns="45700" anchor="ctr" anchorCtr="0">
            <a:normAutofit/>
          </a:bodyPr>
          <a:lstStyle/>
          <a:p>
            <a:pPr marL="484632" lvl="0" indent="0" algn="ctr" rtl="0">
              <a:lnSpc>
                <a:spcPct val="90000"/>
              </a:lnSpc>
              <a:spcBef>
                <a:spcPts val="0"/>
              </a:spcBef>
              <a:spcAft>
                <a:spcPts val="0"/>
              </a:spcAft>
              <a:buClr>
                <a:schemeClr val="dk1"/>
              </a:buClr>
              <a:buSzPts val="4000"/>
              <a:buFont typeface="Calibri"/>
              <a:buNone/>
            </a:pPr>
            <a:r>
              <a:rPr lang="en-GB" sz="5000" dirty="0">
                <a:latin typeface="ISHALinkpen Join Connect" panose="03050602040000000000" pitchFamily="66" charset="0"/>
                <a:ea typeface="ISHALinkpen Join Connect" panose="03050602040000000000" pitchFamily="66" charset="0"/>
                <a:sym typeface="Calibri"/>
              </a:rPr>
              <a:t>Showbie</a:t>
            </a:r>
            <a:endParaRPr sz="5000" dirty="0">
              <a:latin typeface="ISHALinkpen Join Connect" panose="03050602040000000000" pitchFamily="66" charset="0"/>
              <a:ea typeface="ISHALinkpen Join Connect" panose="03050602040000000000" pitchFamily="66" charset="0"/>
            </a:endParaRPr>
          </a:p>
        </p:txBody>
      </p:sp>
      <p:sp>
        <p:nvSpPr>
          <p:cNvPr id="464" name="Google Shape;464;p54"/>
          <p:cNvSpPr txBox="1">
            <a:spLocks noGrp="1"/>
          </p:cNvSpPr>
          <p:nvPr>
            <p:ph type="body" idx="1"/>
          </p:nvPr>
        </p:nvSpPr>
        <p:spPr>
          <a:xfrm>
            <a:off x="0" y="1664425"/>
            <a:ext cx="4572000" cy="13335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750"/>
              </a:spcBef>
              <a:spcAft>
                <a:spcPts val="0"/>
              </a:spcAft>
              <a:buClr>
                <a:schemeClr val="dk1"/>
              </a:buClr>
              <a:buSzPts val="2400"/>
              <a:buNone/>
            </a:pPr>
            <a:r>
              <a:rPr lang="en-GB" sz="2400" dirty="0"/>
              <a:t>       </a:t>
            </a:r>
            <a:endParaRPr dirty="0"/>
          </a:p>
        </p:txBody>
      </p:sp>
      <p:sp>
        <p:nvSpPr>
          <p:cNvPr id="466" name="Google Shape;466;p54" descr="Image result for cartoon water bottle"/>
          <p:cNvSpPr/>
          <p:nvPr/>
        </p:nvSpPr>
        <p:spPr>
          <a:xfrm>
            <a:off x="134938" y="-144463"/>
            <a:ext cx="304800"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467" name="Google Shape;467;p54" descr="Image result for cartoon water bottle"/>
          <p:cNvSpPr/>
          <p:nvPr/>
        </p:nvSpPr>
        <p:spPr>
          <a:xfrm>
            <a:off x="287338" y="7938"/>
            <a:ext cx="304800" cy="30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472" name="Google Shape;472;p54"/>
          <p:cNvSpPr/>
          <p:nvPr/>
        </p:nvSpPr>
        <p:spPr>
          <a:xfrm>
            <a:off x="0" y="2754"/>
            <a:ext cx="9144000" cy="1333499"/>
          </a:xfrm>
          <a:prstGeom prst="rect">
            <a:avLst/>
          </a:prstGeom>
          <a:solidFill>
            <a:srgbClr val="6B948C">
              <a:alpha val="80392"/>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050" name="Picture 2" descr="Showbie - YouTube">
            <a:extLst>
              <a:ext uri="{FF2B5EF4-FFF2-40B4-BE49-F238E27FC236}">
                <a16:creationId xmlns:a16="http://schemas.microsoft.com/office/drawing/2014/main" id="{B144EC5F-588F-3FF3-3C49-6610008073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69108" y="1819632"/>
            <a:ext cx="2455682" cy="245568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289D9EF-4FF1-92F7-769E-4D24425BDDA9}"/>
              </a:ext>
            </a:extLst>
          </p:cNvPr>
          <p:cNvSpPr txBox="1"/>
          <p:nvPr/>
        </p:nvSpPr>
        <p:spPr>
          <a:xfrm>
            <a:off x="592138" y="1951348"/>
            <a:ext cx="5365602" cy="2739211"/>
          </a:xfrm>
          <a:prstGeom prst="rect">
            <a:avLst/>
          </a:prstGeom>
          <a:noFill/>
        </p:spPr>
        <p:txBody>
          <a:bodyPr wrap="square" rtlCol="0">
            <a:spAutoFit/>
          </a:bodyPr>
          <a:lstStyle/>
          <a:p>
            <a:r>
              <a:rPr lang="en-GB" sz="1800" dirty="0">
                <a:latin typeface="ISHALinkpen Join Connect" panose="03050602040000000000" pitchFamily="66" charset="0"/>
                <a:ea typeface="ISHALinkpen Join Connect" panose="03050602040000000000" pitchFamily="66" charset="0"/>
              </a:rPr>
              <a:t>We will be using Showbie to gather and share your child’s learning, capturing those wonderful moments we do not want you to miss! </a:t>
            </a:r>
          </a:p>
          <a:p>
            <a:endParaRPr lang="en-GB" sz="1800" dirty="0">
              <a:latin typeface="ISHALinkpen Join Connect" panose="03050602040000000000" pitchFamily="66" charset="0"/>
              <a:ea typeface="ISHALinkpen Join Connect" panose="03050602040000000000" pitchFamily="66" charset="0"/>
            </a:endParaRPr>
          </a:p>
          <a:p>
            <a:r>
              <a:rPr lang="en-GB" sz="1800" dirty="0">
                <a:latin typeface="ISHALinkpen Join Connect" panose="03050602040000000000" pitchFamily="66" charset="0"/>
                <a:ea typeface="ISHALinkpen Join Connect" panose="03050602040000000000" pitchFamily="66" charset="0"/>
              </a:rPr>
              <a:t>You will receive a letter providing instructions for access alongside a pin code.</a:t>
            </a:r>
          </a:p>
          <a:p>
            <a:endParaRPr lang="en-GB" dirty="0">
              <a:latin typeface="ISHALinkpen Join Connect" panose="03050602040000000000" pitchFamily="66" charset="0"/>
              <a:ea typeface="ISHALinkpen Join Connect" panose="03050602040000000000" pitchFamily="66" charset="0"/>
            </a:endParaRPr>
          </a:p>
          <a:p>
            <a:endParaRPr lang="en-GB" dirty="0">
              <a:latin typeface="ISHALinkpen Join Connect" panose="03050602040000000000" pitchFamily="66" charset="0"/>
              <a:ea typeface="ISHALinkpen Join Connect" panose="03050602040000000000" pitchFamily="66" charset="0"/>
            </a:endParaRPr>
          </a:p>
        </p:txBody>
      </p:sp>
    </p:spTree>
    <p:extLst>
      <p:ext uri="{BB962C8B-B14F-4D97-AF65-F5344CB8AC3E}">
        <p14:creationId xmlns:p14="http://schemas.microsoft.com/office/powerpoint/2010/main" val="41866091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77"/>
        <p:cNvGrpSpPr/>
        <p:nvPr/>
      </p:nvGrpSpPr>
      <p:grpSpPr>
        <a:xfrm>
          <a:off x="0" y="0"/>
          <a:ext cx="0" cy="0"/>
          <a:chOff x="0" y="0"/>
          <a:chExt cx="0" cy="0"/>
        </a:xfrm>
      </p:grpSpPr>
      <p:sp>
        <p:nvSpPr>
          <p:cNvPr id="478" name="Google Shape;478;p21"/>
          <p:cNvSpPr txBox="1">
            <a:spLocks noGrp="1"/>
          </p:cNvSpPr>
          <p:nvPr>
            <p:ph type="title"/>
          </p:nvPr>
        </p:nvSpPr>
        <p:spPr>
          <a:xfrm>
            <a:off x="443060" y="198016"/>
            <a:ext cx="8351491" cy="1432822"/>
          </a:xfrm>
          <a:prstGeom prst="rect">
            <a:avLst/>
          </a:prstGeom>
          <a:noFill/>
          <a:ln>
            <a:noFill/>
          </a:ln>
        </p:spPr>
        <p:txBody>
          <a:bodyPr spcFirstLastPara="1" wrap="square" lIns="91425" tIns="45700" rIns="91425" bIns="45700" anchor="b" anchorCtr="0">
            <a:normAutofit/>
          </a:bodyPr>
          <a:lstStyle/>
          <a:p>
            <a:pPr marL="0" lvl="0" indent="0" algn="l" rtl="0">
              <a:lnSpc>
                <a:spcPct val="85000"/>
              </a:lnSpc>
              <a:spcBef>
                <a:spcPts val="0"/>
              </a:spcBef>
              <a:spcAft>
                <a:spcPts val="0"/>
              </a:spcAft>
              <a:buClr>
                <a:srgbClr val="4A7B29"/>
              </a:buClr>
              <a:buSzPts val="4800"/>
              <a:buFont typeface="Calibri"/>
              <a:buNone/>
            </a:pPr>
            <a:r>
              <a:rPr lang="en-GB" sz="4000" b="1" dirty="0">
                <a:latin typeface="ISHALinkpen Join Connect" panose="03050602040000000000" pitchFamily="66" charset="0"/>
                <a:ea typeface="ISHALinkpen Join Connect" panose="03050602040000000000" pitchFamily="66" charset="0"/>
                <a:sym typeface="Calibri"/>
              </a:rPr>
              <a:t>Extra curricular opportunities</a:t>
            </a:r>
            <a:endParaRPr sz="4000" b="1" dirty="0">
              <a:latin typeface="ISHALinkpen Join Connect" panose="03050602040000000000" pitchFamily="66" charset="0"/>
              <a:ea typeface="ISHALinkpen Join Connect" panose="03050602040000000000" pitchFamily="66" charset="0"/>
              <a:sym typeface="Calibri"/>
            </a:endParaRPr>
          </a:p>
        </p:txBody>
      </p:sp>
      <p:sp>
        <p:nvSpPr>
          <p:cNvPr id="479" name="Google Shape;479;p21"/>
          <p:cNvSpPr txBox="1"/>
          <p:nvPr/>
        </p:nvSpPr>
        <p:spPr>
          <a:xfrm>
            <a:off x="638702" y="1854938"/>
            <a:ext cx="7866595" cy="544760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2400"/>
              <a:buFont typeface="Calibri"/>
              <a:buNone/>
            </a:pPr>
            <a:r>
              <a:rPr lang="en-GB" sz="2400" dirty="0">
                <a:solidFill>
                  <a:schemeClr val="dk1"/>
                </a:solidFill>
                <a:latin typeface="ISHALinkpen Join Connect" panose="03050602040000000000" pitchFamily="66" charset="0"/>
                <a:ea typeface="ISHALinkpen Join Connect" panose="03050602040000000000" pitchFamily="66" charset="0"/>
                <a:cs typeface="Calibri"/>
                <a:sym typeface="Calibri"/>
              </a:rPr>
              <a:t>This year we have been delighted to be able to offer lunchtime clubs for our Reception cohort.</a:t>
            </a:r>
          </a:p>
          <a:p>
            <a:pPr marL="0" marR="0" lvl="0" indent="0" algn="l" rtl="0">
              <a:spcBef>
                <a:spcPts val="0"/>
              </a:spcBef>
              <a:spcAft>
                <a:spcPts val="0"/>
              </a:spcAft>
              <a:buClr>
                <a:schemeClr val="dk1"/>
              </a:buClr>
              <a:buSzPts val="2400"/>
              <a:buFont typeface="Calibri"/>
              <a:buNone/>
            </a:pPr>
            <a:endParaRPr lang="en-GB" sz="2400" dirty="0">
              <a:solidFill>
                <a:schemeClr val="dk1"/>
              </a:solidFill>
              <a:latin typeface="ISHALinkpen Join Connect" panose="03050602040000000000" pitchFamily="66" charset="0"/>
              <a:ea typeface="ISHALinkpen Join Connect" panose="03050602040000000000" pitchFamily="66" charset="0"/>
              <a:cs typeface="Calibri"/>
              <a:sym typeface="Calibri"/>
            </a:endParaRPr>
          </a:p>
          <a:p>
            <a:pPr marL="0" marR="0" lvl="0" indent="0" algn="l" rtl="0">
              <a:spcBef>
                <a:spcPts val="0"/>
              </a:spcBef>
              <a:spcAft>
                <a:spcPts val="0"/>
              </a:spcAft>
              <a:buClr>
                <a:schemeClr val="dk1"/>
              </a:buClr>
              <a:buSzPts val="2400"/>
              <a:buFont typeface="Calibri"/>
              <a:buNone/>
            </a:pPr>
            <a:r>
              <a:rPr lang="en-GB" sz="2400" dirty="0">
                <a:solidFill>
                  <a:schemeClr val="dk1"/>
                </a:solidFill>
                <a:latin typeface="ISHALinkpen Join Connect" panose="03050602040000000000" pitchFamily="66" charset="0"/>
                <a:ea typeface="ISHALinkpen Join Connect" panose="03050602040000000000" pitchFamily="66" charset="0"/>
                <a:cs typeface="Calibri"/>
                <a:sym typeface="Calibri"/>
              </a:rPr>
              <a:t>This will continue next year with opportunities available throughout the academic year. </a:t>
            </a:r>
          </a:p>
          <a:p>
            <a:pPr marL="0" marR="0" lvl="0" indent="0" algn="l" rtl="0">
              <a:spcBef>
                <a:spcPts val="0"/>
              </a:spcBef>
              <a:spcAft>
                <a:spcPts val="0"/>
              </a:spcAft>
              <a:buClr>
                <a:schemeClr val="dk1"/>
              </a:buClr>
              <a:buSzPts val="2400"/>
              <a:buFont typeface="Calibri"/>
              <a:buNone/>
            </a:pPr>
            <a:endParaRPr lang="en-GB" sz="2400" dirty="0">
              <a:solidFill>
                <a:schemeClr val="dk1"/>
              </a:solidFill>
              <a:latin typeface="ISHALinkpen Join Connect" panose="03050602040000000000" pitchFamily="66" charset="0"/>
              <a:ea typeface="ISHALinkpen Join Connect" panose="03050602040000000000" pitchFamily="66" charset="0"/>
              <a:cs typeface="Calibri"/>
              <a:sym typeface="Calibri"/>
            </a:endParaRPr>
          </a:p>
          <a:p>
            <a:pPr marL="0" marR="0" lvl="0" indent="0" algn="l" rtl="0">
              <a:spcBef>
                <a:spcPts val="0"/>
              </a:spcBef>
              <a:spcAft>
                <a:spcPts val="0"/>
              </a:spcAft>
              <a:buClr>
                <a:schemeClr val="dk1"/>
              </a:buClr>
              <a:buSzPts val="2400"/>
              <a:buFont typeface="Calibri"/>
              <a:buNone/>
            </a:pPr>
            <a:r>
              <a:rPr lang="en-GB" sz="2400" dirty="0">
                <a:solidFill>
                  <a:schemeClr val="dk1"/>
                </a:solidFill>
                <a:latin typeface="ISHALinkpen Join Connect" panose="03050602040000000000" pitchFamily="66" charset="0"/>
                <a:ea typeface="ISHALinkpen Join Connect" panose="03050602040000000000" pitchFamily="66" charset="0"/>
                <a:cs typeface="Calibri"/>
                <a:sym typeface="Calibri"/>
              </a:rPr>
              <a:t>Jacqueline’s Gems also offer after school extra-curricular clubs too!</a:t>
            </a:r>
            <a:endParaRPr sz="1800" dirty="0">
              <a:solidFill>
                <a:schemeClr val="dk1"/>
              </a:solidFill>
              <a:latin typeface="ISHALinkpen Join Connect" panose="03050602040000000000" pitchFamily="66" charset="0"/>
              <a:ea typeface="ISHALinkpen Join Connect" panose="03050602040000000000" pitchFamily="66" charset="0"/>
              <a:cs typeface="Calibri"/>
              <a:sym typeface="Calibri"/>
            </a:endParaRPr>
          </a:p>
          <a:p>
            <a:pPr marL="0" marR="0" lvl="0" indent="0" algn="l" rtl="0">
              <a:spcBef>
                <a:spcPts val="0"/>
              </a:spcBef>
              <a:spcAft>
                <a:spcPts val="0"/>
              </a:spcAft>
              <a:buClr>
                <a:schemeClr val="dk1"/>
              </a:buClr>
              <a:buSzPts val="1800"/>
              <a:buFont typeface="Calibri"/>
              <a:buNone/>
            </a:pPr>
            <a:endParaRPr sz="1800" dirty="0">
              <a:solidFill>
                <a:schemeClr val="dk1"/>
              </a:solidFill>
              <a:latin typeface="Arial"/>
              <a:ea typeface="Arial"/>
              <a:cs typeface="Arial"/>
              <a:sym typeface="Arial"/>
            </a:endParaRPr>
          </a:p>
          <a:p>
            <a:pPr marL="0" marR="0" lvl="0" indent="0" algn="l" rtl="0">
              <a:spcBef>
                <a:spcPts val="0"/>
              </a:spcBef>
              <a:spcAft>
                <a:spcPts val="0"/>
              </a:spcAft>
              <a:buClr>
                <a:schemeClr val="dk1"/>
              </a:buClr>
              <a:buSzPts val="1800"/>
              <a:buFont typeface="Calibri"/>
              <a:buNone/>
            </a:pPr>
            <a:endParaRPr sz="1800" dirty="0">
              <a:solidFill>
                <a:schemeClr val="dk1"/>
              </a:solidFill>
              <a:latin typeface="Arial"/>
              <a:ea typeface="Arial"/>
              <a:cs typeface="Arial"/>
              <a:sym typeface="Arial"/>
            </a:endParaRPr>
          </a:p>
          <a:p>
            <a:pPr marL="0" marR="0" lvl="0" indent="0" algn="l" rtl="0">
              <a:spcBef>
                <a:spcPts val="0"/>
              </a:spcBef>
              <a:spcAft>
                <a:spcPts val="0"/>
              </a:spcAft>
              <a:buClr>
                <a:schemeClr val="dk1"/>
              </a:buClr>
              <a:buSzPts val="1800"/>
              <a:buFont typeface="Calibri"/>
              <a:buNone/>
            </a:pPr>
            <a:endParaRPr sz="1800" dirty="0">
              <a:solidFill>
                <a:schemeClr val="dk1"/>
              </a:solidFill>
              <a:latin typeface="Arial"/>
              <a:ea typeface="Arial"/>
              <a:cs typeface="Arial"/>
              <a:sym typeface="Arial"/>
            </a:endParaRPr>
          </a:p>
          <a:p>
            <a:pPr marL="0" marR="0" lvl="0" indent="0" algn="l" rtl="0">
              <a:spcBef>
                <a:spcPts val="0"/>
              </a:spcBef>
              <a:spcAft>
                <a:spcPts val="0"/>
              </a:spcAft>
              <a:buClr>
                <a:schemeClr val="dk1"/>
              </a:buClr>
              <a:buSzPts val="1800"/>
              <a:buFont typeface="Arial"/>
              <a:buNone/>
            </a:pPr>
            <a:endParaRPr sz="1800" dirty="0">
              <a:solidFill>
                <a:schemeClr val="dk1"/>
              </a:solidFill>
              <a:latin typeface="Arial"/>
              <a:ea typeface="Arial"/>
              <a:cs typeface="Arial"/>
              <a:sym typeface="Arial"/>
            </a:endParaRPr>
          </a:p>
          <a:p>
            <a:pPr marL="0" marR="0" lvl="0" indent="0" algn="l" rtl="0">
              <a:spcBef>
                <a:spcPts val="0"/>
              </a:spcBef>
              <a:spcAft>
                <a:spcPts val="0"/>
              </a:spcAft>
              <a:buClr>
                <a:schemeClr val="dk1"/>
              </a:buClr>
              <a:buSzPts val="1800"/>
              <a:buFont typeface="Calibri"/>
              <a:buNone/>
            </a:pPr>
            <a:endParaRPr sz="1800" dirty="0">
              <a:solidFill>
                <a:schemeClr val="dk1"/>
              </a:solidFill>
              <a:latin typeface="Arial"/>
              <a:ea typeface="Arial"/>
              <a:cs typeface="Arial"/>
              <a:sym typeface="Arial"/>
            </a:endParaRPr>
          </a:p>
          <a:p>
            <a:pPr marL="0" marR="0" lvl="0" indent="0" algn="l" rtl="0">
              <a:spcBef>
                <a:spcPts val="0"/>
              </a:spcBef>
              <a:spcAft>
                <a:spcPts val="0"/>
              </a:spcAft>
              <a:buClr>
                <a:schemeClr val="dk1"/>
              </a:buClr>
              <a:buSzPts val="1800"/>
              <a:buFont typeface="Calibri"/>
              <a:buNone/>
            </a:pPr>
            <a:endParaRPr sz="1800" dirty="0">
              <a:solidFill>
                <a:schemeClr val="dk1"/>
              </a:solidFill>
              <a:latin typeface="Arial"/>
              <a:ea typeface="Arial"/>
              <a:cs typeface="Arial"/>
              <a:sym typeface="Arial"/>
            </a:endParaRPr>
          </a:p>
        </p:txBody>
      </p:sp>
      <p:sp>
        <p:nvSpPr>
          <p:cNvPr id="481" name="Google Shape;481;p21"/>
          <p:cNvSpPr/>
          <p:nvPr/>
        </p:nvSpPr>
        <p:spPr>
          <a:xfrm>
            <a:off x="0" y="-26084"/>
            <a:ext cx="9144000" cy="1656922"/>
          </a:xfrm>
          <a:prstGeom prst="rect">
            <a:avLst/>
          </a:prstGeom>
          <a:solidFill>
            <a:srgbClr val="6B948C">
              <a:alpha val="80392"/>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Google Shape;117;p1"/>
          <p:cNvSpPr/>
          <p:nvPr/>
        </p:nvSpPr>
        <p:spPr>
          <a:xfrm>
            <a:off x="0" y="26870"/>
            <a:ext cx="9144000" cy="1674900"/>
          </a:xfrm>
          <a:prstGeom prst="rect">
            <a:avLst/>
          </a:prstGeom>
          <a:solidFill>
            <a:srgbClr val="6B948C">
              <a:alpha val="803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a:ea typeface="Calibri"/>
              <a:cs typeface="Calibri"/>
              <a:sym typeface="Calibri"/>
            </a:endParaRPr>
          </a:p>
        </p:txBody>
      </p:sp>
      <p:sp>
        <p:nvSpPr>
          <p:cNvPr id="118" name="Google Shape;118;p1"/>
          <p:cNvSpPr txBox="1"/>
          <p:nvPr/>
        </p:nvSpPr>
        <p:spPr>
          <a:xfrm>
            <a:off x="135425" y="79126"/>
            <a:ext cx="9036600" cy="83095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rgbClr val="4A7B29"/>
              </a:buClr>
              <a:buSzPts val="4800"/>
              <a:buFont typeface="Calibri"/>
              <a:buNone/>
            </a:pPr>
            <a:r>
              <a:rPr lang="en-GB" sz="4800" b="1" i="0" u="none" strike="noStrike" cap="none" dirty="0">
                <a:solidFill>
                  <a:schemeClr val="lt1"/>
                </a:solidFill>
                <a:latin typeface="ISHALinkpen Join Connect" panose="03050602040000000000" pitchFamily="66" charset="0"/>
                <a:ea typeface="ISHALinkpen Join Connect" panose="03050602040000000000" pitchFamily="66" charset="0"/>
                <a:cs typeface="Calibri"/>
                <a:sym typeface="Calibri"/>
              </a:rPr>
              <a:t>School Values </a:t>
            </a:r>
            <a:endParaRPr sz="1800" b="0" i="0" u="none" strike="noStrike" cap="none" dirty="0">
              <a:solidFill>
                <a:schemeClr val="lt1"/>
              </a:solidFill>
              <a:latin typeface="ISHALinkpen Join Connect" panose="03050602040000000000" pitchFamily="66" charset="0"/>
              <a:ea typeface="ISHALinkpen Join Connect" panose="03050602040000000000" pitchFamily="66" charset="0"/>
              <a:cs typeface="Calibri"/>
              <a:sym typeface="Calibri"/>
            </a:endParaRPr>
          </a:p>
        </p:txBody>
      </p:sp>
      <p:pic>
        <p:nvPicPr>
          <p:cNvPr id="3" name="Picture 2">
            <a:extLst>
              <a:ext uri="{FF2B5EF4-FFF2-40B4-BE49-F238E27FC236}">
                <a16:creationId xmlns:a16="http://schemas.microsoft.com/office/drawing/2014/main" id="{03CBE315-AEC4-948B-EC82-2ADFAF7FF8FA}"/>
              </a:ext>
            </a:extLst>
          </p:cNvPr>
          <p:cNvPicPr>
            <a:picLocks noChangeAspect="1"/>
          </p:cNvPicPr>
          <p:nvPr/>
        </p:nvPicPr>
        <p:blipFill>
          <a:blip r:embed="rId3"/>
          <a:stretch>
            <a:fillRect/>
          </a:stretch>
        </p:blipFill>
        <p:spPr>
          <a:xfrm>
            <a:off x="337580" y="2799058"/>
            <a:ext cx="8468840" cy="2149984"/>
          </a:xfrm>
          <a:prstGeom prst="rect">
            <a:avLst/>
          </a:prstGeom>
        </p:spPr>
      </p:pic>
    </p:spTree>
    <p:extLst>
      <p:ext uri="{BB962C8B-B14F-4D97-AF65-F5344CB8AC3E}">
        <p14:creationId xmlns:p14="http://schemas.microsoft.com/office/powerpoint/2010/main" val="7059008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87"/>
        <p:cNvGrpSpPr/>
        <p:nvPr/>
      </p:nvGrpSpPr>
      <p:grpSpPr>
        <a:xfrm>
          <a:off x="0" y="0"/>
          <a:ext cx="0" cy="0"/>
          <a:chOff x="0" y="0"/>
          <a:chExt cx="0" cy="0"/>
        </a:xfrm>
      </p:grpSpPr>
      <p:sp>
        <p:nvSpPr>
          <p:cNvPr id="488" name="Google Shape;488;p22"/>
          <p:cNvSpPr txBox="1">
            <a:spLocks noGrp="1"/>
          </p:cNvSpPr>
          <p:nvPr>
            <p:ph type="body" idx="4294967295"/>
          </p:nvPr>
        </p:nvSpPr>
        <p:spPr>
          <a:xfrm>
            <a:off x="499550" y="1879360"/>
            <a:ext cx="4421241" cy="4887900"/>
          </a:xfrm>
          <a:prstGeom prst="rect">
            <a:avLst/>
          </a:prstGeom>
          <a:noFill/>
          <a:ln>
            <a:noFill/>
          </a:ln>
        </p:spPr>
        <p:txBody>
          <a:bodyPr spcFirstLastPara="1" wrap="square" lIns="0" tIns="45700" rIns="0" bIns="45700" anchor="t" anchorCtr="0">
            <a:normAutofit/>
          </a:bodyPr>
          <a:lstStyle/>
          <a:p>
            <a:pPr marL="91440" lvl="0" indent="-91440" algn="ctr" rtl="0">
              <a:lnSpc>
                <a:spcPct val="90000"/>
              </a:lnSpc>
              <a:spcBef>
                <a:spcPts val="0"/>
              </a:spcBef>
              <a:spcAft>
                <a:spcPts val="0"/>
              </a:spcAft>
              <a:buClr>
                <a:srgbClr val="FF0000"/>
              </a:buClr>
              <a:buSzPts val="3200"/>
              <a:buChar char=" "/>
            </a:pPr>
            <a:r>
              <a:rPr lang="en-GB" sz="3200" b="1" dirty="0">
                <a:solidFill>
                  <a:srgbClr val="FF0000"/>
                </a:solidFill>
              </a:rPr>
              <a:t>Jacqueline’s Gems</a:t>
            </a:r>
            <a:endParaRPr dirty="0"/>
          </a:p>
          <a:p>
            <a:pPr marL="91440" lvl="0" indent="0" algn="ctr" rtl="0">
              <a:lnSpc>
                <a:spcPct val="90000"/>
              </a:lnSpc>
              <a:spcBef>
                <a:spcPts val="1400"/>
              </a:spcBef>
              <a:spcAft>
                <a:spcPts val="0"/>
              </a:spcAft>
              <a:buClr>
                <a:schemeClr val="dk1"/>
              </a:buClr>
              <a:buSzPts val="3200"/>
              <a:buNone/>
            </a:pPr>
            <a:endParaRPr sz="3200" dirty="0"/>
          </a:p>
          <a:p>
            <a:pPr marL="91440" lvl="0" indent="0" algn="ctr" rtl="0">
              <a:lnSpc>
                <a:spcPct val="90000"/>
              </a:lnSpc>
              <a:spcBef>
                <a:spcPts val="1400"/>
              </a:spcBef>
              <a:spcAft>
                <a:spcPts val="0"/>
              </a:spcAft>
              <a:buClr>
                <a:schemeClr val="dk1"/>
              </a:buClr>
              <a:buSzPts val="3200"/>
              <a:buNone/>
            </a:pPr>
            <a:endParaRPr sz="3200" dirty="0">
              <a:latin typeface="ISHALinkpen Join Connect" panose="03050602040000000000" pitchFamily="66" charset="0"/>
              <a:ea typeface="ISHALinkpen Join Connect" panose="03050602040000000000" pitchFamily="66" charset="0"/>
            </a:endParaRPr>
          </a:p>
          <a:p>
            <a:pPr marL="91440" lvl="0" indent="0" algn="ctr" rtl="0">
              <a:lnSpc>
                <a:spcPct val="90000"/>
              </a:lnSpc>
              <a:spcBef>
                <a:spcPts val="1400"/>
              </a:spcBef>
              <a:spcAft>
                <a:spcPts val="0"/>
              </a:spcAft>
              <a:buClr>
                <a:schemeClr val="dk1"/>
              </a:buClr>
              <a:buSzPts val="3200"/>
              <a:buNone/>
            </a:pPr>
            <a:endParaRPr sz="3200" dirty="0">
              <a:latin typeface="ISHALinkpen Join Connect" panose="03050602040000000000" pitchFamily="66" charset="0"/>
              <a:ea typeface="ISHALinkpen Join Connect" panose="03050602040000000000" pitchFamily="66" charset="0"/>
            </a:endParaRPr>
          </a:p>
          <a:p>
            <a:pPr marL="91440" lvl="0" indent="0" algn="ctr" rtl="0">
              <a:lnSpc>
                <a:spcPct val="90000"/>
              </a:lnSpc>
              <a:spcBef>
                <a:spcPts val="1400"/>
              </a:spcBef>
              <a:spcAft>
                <a:spcPts val="0"/>
              </a:spcAft>
              <a:buClr>
                <a:schemeClr val="dk1"/>
              </a:buClr>
              <a:buSzPts val="3200"/>
              <a:buNone/>
            </a:pPr>
            <a:endParaRPr sz="3200" dirty="0">
              <a:latin typeface="ISHALinkpen Join Connect" panose="03050602040000000000" pitchFamily="66" charset="0"/>
              <a:ea typeface="ISHALinkpen Join Connect" panose="03050602040000000000" pitchFamily="66" charset="0"/>
            </a:endParaRPr>
          </a:p>
          <a:p>
            <a:pPr marL="91440" lvl="0" indent="-91440" algn="ctr" rtl="0">
              <a:lnSpc>
                <a:spcPct val="90000"/>
              </a:lnSpc>
              <a:spcBef>
                <a:spcPts val="1400"/>
              </a:spcBef>
              <a:spcAft>
                <a:spcPts val="0"/>
              </a:spcAft>
              <a:buClr>
                <a:schemeClr val="dk1"/>
              </a:buClr>
              <a:buSzPts val="3200"/>
              <a:buChar char=" "/>
            </a:pPr>
            <a:r>
              <a:rPr lang="en-GB" sz="3200" dirty="0">
                <a:latin typeface="ISHALinkpen Join Connect" panose="03050602040000000000" pitchFamily="66" charset="0"/>
                <a:ea typeface="ISHALinkpen Join Connect" panose="03050602040000000000" pitchFamily="66" charset="0"/>
              </a:rPr>
              <a:t>Start: 7.00am</a:t>
            </a:r>
            <a:endParaRPr sz="3200" dirty="0">
              <a:latin typeface="ISHALinkpen Join Connect" panose="03050602040000000000" pitchFamily="66" charset="0"/>
              <a:ea typeface="ISHALinkpen Join Connect" panose="03050602040000000000" pitchFamily="66" charset="0"/>
            </a:endParaRPr>
          </a:p>
          <a:p>
            <a:pPr marL="91440" lvl="0" indent="-91440" algn="ctr" rtl="0">
              <a:lnSpc>
                <a:spcPct val="90000"/>
              </a:lnSpc>
              <a:spcBef>
                <a:spcPts val="1400"/>
              </a:spcBef>
              <a:spcAft>
                <a:spcPts val="0"/>
              </a:spcAft>
              <a:buClr>
                <a:schemeClr val="dk1"/>
              </a:buClr>
              <a:buSzPts val="3200"/>
              <a:buChar char=" "/>
            </a:pPr>
            <a:r>
              <a:rPr lang="en-GB" sz="3200" dirty="0">
                <a:latin typeface="ISHALinkpen Join Connect" panose="03050602040000000000" pitchFamily="66" charset="0"/>
                <a:ea typeface="ISHALinkpen Join Connect" panose="03050602040000000000" pitchFamily="66" charset="0"/>
              </a:rPr>
              <a:t>Close: 6.30pm</a:t>
            </a:r>
            <a:endParaRPr sz="3200" dirty="0">
              <a:latin typeface="ISHALinkpen Join Connect" panose="03050602040000000000" pitchFamily="66" charset="0"/>
              <a:ea typeface="ISHALinkpen Join Connect" panose="03050602040000000000" pitchFamily="66" charset="0"/>
            </a:endParaRPr>
          </a:p>
        </p:txBody>
      </p:sp>
      <p:sp>
        <p:nvSpPr>
          <p:cNvPr id="489" name="Google Shape;489;p22"/>
          <p:cNvSpPr txBox="1">
            <a:spLocks noGrp="1"/>
          </p:cNvSpPr>
          <p:nvPr>
            <p:ph type="title" idx="4294967295"/>
          </p:nvPr>
        </p:nvSpPr>
        <p:spPr>
          <a:xfrm>
            <a:off x="949750" y="566237"/>
            <a:ext cx="7543800" cy="900112"/>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85000"/>
              </a:lnSpc>
              <a:spcBef>
                <a:spcPts val="0"/>
              </a:spcBef>
              <a:spcAft>
                <a:spcPts val="0"/>
              </a:spcAft>
              <a:buClr>
                <a:srgbClr val="4A7B29"/>
              </a:buClr>
              <a:buSzPts val="4800"/>
              <a:buFont typeface="Calibri"/>
              <a:buNone/>
            </a:pPr>
            <a:r>
              <a:rPr lang="en-GB" sz="4000" b="1" dirty="0">
                <a:latin typeface="ISHALinkpen Join Connect" panose="03050602040000000000" pitchFamily="66" charset="0"/>
                <a:ea typeface="ISHALinkpen Join Connect" panose="03050602040000000000" pitchFamily="66" charset="0"/>
                <a:sym typeface="Calibri"/>
              </a:rPr>
              <a:t>Breakfast &amp; Afterschool Club</a:t>
            </a:r>
            <a:endParaRPr sz="4000" b="1" dirty="0">
              <a:latin typeface="ISHALinkpen Join Connect" panose="03050602040000000000" pitchFamily="66" charset="0"/>
              <a:ea typeface="ISHALinkpen Join Connect" panose="03050602040000000000" pitchFamily="66" charset="0"/>
              <a:sym typeface="Calibri"/>
            </a:endParaRPr>
          </a:p>
        </p:txBody>
      </p:sp>
      <p:pic>
        <p:nvPicPr>
          <p:cNvPr id="490" name="Google Shape;490;p22"/>
          <p:cNvPicPr preferRelativeResize="0"/>
          <p:nvPr/>
        </p:nvPicPr>
        <p:blipFill rotWithShape="1">
          <a:blip r:embed="rId3">
            <a:alphaModFix/>
          </a:blip>
          <a:srcRect/>
          <a:stretch/>
        </p:blipFill>
        <p:spPr>
          <a:xfrm>
            <a:off x="1269099" y="2503639"/>
            <a:ext cx="2277253" cy="1656184"/>
          </a:xfrm>
          <a:prstGeom prst="rect">
            <a:avLst/>
          </a:prstGeom>
          <a:noFill/>
          <a:ln>
            <a:noFill/>
          </a:ln>
        </p:spPr>
      </p:pic>
      <p:sp>
        <p:nvSpPr>
          <p:cNvPr id="492" name="Google Shape;492;p22"/>
          <p:cNvSpPr/>
          <p:nvPr/>
        </p:nvSpPr>
        <p:spPr>
          <a:xfrm>
            <a:off x="0" y="-10051"/>
            <a:ext cx="9144000" cy="1476400"/>
          </a:xfrm>
          <a:prstGeom prst="rect">
            <a:avLst/>
          </a:prstGeom>
          <a:solidFill>
            <a:srgbClr val="6B948C">
              <a:alpha val="80392"/>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22"/>
          <p:cNvSpPr txBox="1"/>
          <p:nvPr/>
        </p:nvSpPr>
        <p:spPr>
          <a:xfrm>
            <a:off x="5215860" y="3621244"/>
            <a:ext cx="3628022" cy="538579"/>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2300" b="1" dirty="0">
                <a:latin typeface="ISHALinkpen Join Connect" panose="03050602040000000000" pitchFamily="66" charset="0"/>
                <a:ea typeface="ISHALinkpen Join Connect" panose="03050602040000000000" pitchFamily="66" charset="0"/>
                <a:cs typeface="Calibri"/>
                <a:sym typeface="Calibri"/>
              </a:rPr>
              <a:t>Call 01322 351 594</a:t>
            </a:r>
            <a:endParaRPr sz="2300" b="1" dirty="0">
              <a:latin typeface="ISHALinkpen Join Connect" panose="03050602040000000000" pitchFamily="66" charset="0"/>
              <a:ea typeface="ISHALinkpen Join Connect" panose="03050602040000000000" pitchFamily="66" charset="0"/>
              <a:cs typeface="Calibri"/>
              <a:sym typeface="Calibri"/>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28"/>
        <p:cNvGrpSpPr/>
        <p:nvPr/>
      </p:nvGrpSpPr>
      <p:grpSpPr>
        <a:xfrm>
          <a:off x="0" y="0"/>
          <a:ext cx="0" cy="0"/>
          <a:chOff x="0" y="0"/>
          <a:chExt cx="0" cy="0"/>
        </a:xfrm>
      </p:grpSpPr>
      <p:sp>
        <p:nvSpPr>
          <p:cNvPr id="529" name="Google Shape;529;p26"/>
          <p:cNvSpPr txBox="1"/>
          <p:nvPr/>
        </p:nvSpPr>
        <p:spPr>
          <a:xfrm>
            <a:off x="2524724" y="445557"/>
            <a:ext cx="3687540" cy="871538"/>
          </a:xfrm>
          <a:prstGeom prst="rect">
            <a:avLst/>
          </a:prstGeom>
          <a:noFill/>
          <a:ln>
            <a:noFill/>
          </a:ln>
        </p:spPr>
        <p:txBody>
          <a:bodyPr spcFirstLastPara="1" wrap="square" lIns="91425" tIns="45700" rIns="91425" bIns="45700" anchor="b" anchorCtr="0">
            <a:normAutofit/>
          </a:bodyPr>
          <a:lstStyle/>
          <a:p>
            <a:pPr marL="0" marR="0" lvl="0" indent="0" algn="ctr" rtl="0">
              <a:lnSpc>
                <a:spcPct val="85000"/>
              </a:lnSpc>
              <a:spcBef>
                <a:spcPts val="0"/>
              </a:spcBef>
              <a:spcAft>
                <a:spcPts val="0"/>
              </a:spcAft>
              <a:buClr>
                <a:srgbClr val="3F3F3F"/>
              </a:buClr>
              <a:buSzPts val="4000"/>
              <a:buFont typeface="Calibri"/>
              <a:buNone/>
            </a:pPr>
            <a:r>
              <a:rPr lang="en-GB" sz="4000" dirty="0">
                <a:solidFill>
                  <a:schemeClr val="dk1"/>
                </a:solidFill>
                <a:latin typeface="ISHALinkpen Join Connect" panose="03050602040000000000" pitchFamily="66" charset="0"/>
                <a:ea typeface="ISHALinkpen Join Connect" panose="03050602040000000000" pitchFamily="66" charset="0"/>
                <a:cs typeface="Calibri"/>
                <a:sym typeface="Calibri"/>
              </a:rPr>
              <a:t>Transitions</a:t>
            </a:r>
            <a:r>
              <a:rPr lang="en-GB" sz="4000" dirty="0">
                <a:solidFill>
                  <a:schemeClr val="dk1"/>
                </a:solidFill>
                <a:latin typeface="Calibri"/>
                <a:ea typeface="Calibri"/>
                <a:cs typeface="Calibri"/>
                <a:sym typeface="Calibri"/>
              </a:rPr>
              <a:t> </a:t>
            </a:r>
            <a:endParaRPr dirty="0"/>
          </a:p>
        </p:txBody>
      </p:sp>
      <p:sp>
        <p:nvSpPr>
          <p:cNvPr id="530" name="Google Shape;530;p26"/>
          <p:cNvSpPr/>
          <p:nvPr/>
        </p:nvSpPr>
        <p:spPr>
          <a:xfrm>
            <a:off x="0" y="-13954"/>
            <a:ext cx="9144000" cy="1354721"/>
          </a:xfrm>
          <a:prstGeom prst="rect">
            <a:avLst/>
          </a:prstGeom>
          <a:solidFill>
            <a:srgbClr val="6B948C">
              <a:alpha val="80392"/>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26"/>
          <p:cNvSpPr txBox="1">
            <a:spLocks noGrp="1"/>
          </p:cNvSpPr>
          <p:nvPr>
            <p:ph type="body" idx="4294967295"/>
          </p:nvPr>
        </p:nvSpPr>
        <p:spPr>
          <a:xfrm>
            <a:off x="0" y="1916113"/>
            <a:ext cx="7970838" cy="4022725"/>
          </a:xfrm>
          <a:prstGeom prst="rect">
            <a:avLst/>
          </a:prstGeom>
          <a:noFill/>
          <a:ln>
            <a:noFill/>
          </a:ln>
        </p:spPr>
        <p:txBody>
          <a:bodyPr spcFirstLastPara="1" wrap="square" lIns="0" tIns="45700" rIns="0" bIns="45700" anchor="t" anchorCtr="0">
            <a:normAutofit/>
          </a:bodyPr>
          <a:lstStyle/>
          <a:p>
            <a:pPr marL="0" lvl="0" indent="0" algn="ctr" rtl="0">
              <a:lnSpc>
                <a:spcPct val="90000"/>
              </a:lnSpc>
              <a:spcBef>
                <a:spcPts val="0"/>
              </a:spcBef>
              <a:spcAft>
                <a:spcPts val="0"/>
              </a:spcAft>
              <a:buClr>
                <a:schemeClr val="hlink"/>
              </a:buClr>
              <a:buSzPts val="2000"/>
              <a:buNone/>
            </a:pPr>
            <a:r>
              <a:rPr lang="en-GB" u="sng" dirty="0">
                <a:solidFill>
                  <a:schemeClr val="tx1"/>
                </a:solidFill>
                <a:latin typeface="ISHALinkpen Join Connect" panose="03050602040000000000" pitchFamily="66" charset="0"/>
                <a:ea typeface="ISHALinkpen Join Connect" panose="03050602040000000000" pitchFamily="66" charset="0"/>
                <a:hlinkClick r:id="rId3">
                  <a:extLst>
                    <a:ext uri="{A12FA001-AC4F-418D-AE19-62706E023703}">
                      <ahyp:hlinkClr xmlns:ahyp="http://schemas.microsoft.com/office/drawing/2018/hyperlinkcolor" val="tx"/>
                    </a:ext>
                  </a:extLst>
                </a:hlinkClick>
              </a:rPr>
              <a:t>Preparing your child for going to school:</a:t>
            </a:r>
            <a:endParaRPr u="sng" dirty="0">
              <a:solidFill>
                <a:schemeClr val="tx1"/>
              </a:solidFill>
              <a:latin typeface="ISHALinkpen Join Connect" panose="03050602040000000000" pitchFamily="66" charset="0"/>
              <a:ea typeface="ISHALinkpen Join Connect" panose="03050602040000000000" pitchFamily="66" charset="0"/>
              <a:hlinkClick r:id="rId3">
                <a:extLst>
                  <a:ext uri="{A12FA001-AC4F-418D-AE19-62706E023703}">
                    <ahyp:hlinkClr xmlns:ahyp="http://schemas.microsoft.com/office/drawing/2018/hyperlinkcolor" val="tx"/>
                  </a:ext>
                </a:extLst>
              </a:hlinkClick>
            </a:endParaRPr>
          </a:p>
          <a:p>
            <a:pPr marL="91440" lvl="0" indent="-91440" algn="ctr" rtl="0">
              <a:lnSpc>
                <a:spcPct val="90000"/>
              </a:lnSpc>
              <a:spcBef>
                <a:spcPts val="1400"/>
              </a:spcBef>
              <a:spcAft>
                <a:spcPts val="0"/>
              </a:spcAft>
              <a:buClr>
                <a:schemeClr val="hlink"/>
              </a:buClr>
              <a:buSzPts val="2000"/>
              <a:buChar char=" "/>
            </a:pPr>
            <a:r>
              <a:rPr lang="en-GB" u="sng" dirty="0">
                <a:solidFill>
                  <a:schemeClr val="tx1"/>
                </a:solidFill>
                <a:latin typeface="ISHALinkpen Join Connect" panose="03050602040000000000" pitchFamily="66" charset="0"/>
                <a:ea typeface="ISHALinkpen Join Connect" panose="03050602040000000000" pitchFamily="66" charset="0"/>
                <a:hlinkClick r:id="rId3">
                  <a:extLst>
                    <a:ext uri="{A12FA001-AC4F-418D-AE19-62706E023703}">
                      <ahyp:hlinkClr xmlns:ahyp="http://schemas.microsoft.com/office/drawing/2018/hyperlinkcolor" val="tx"/>
                    </a:ext>
                  </a:extLst>
                </a:hlinkClick>
              </a:rPr>
              <a:t>https://www.maslaha.org/post/getting-ready-for-reception</a:t>
            </a:r>
            <a:endParaRPr dirty="0">
              <a:solidFill>
                <a:schemeClr val="tx1"/>
              </a:solidFill>
              <a:latin typeface="ISHALinkpen Join Connect" panose="03050602040000000000" pitchFamily="66" charset="0"/>
              <a:ea typeface="ISHALinkpen Join Connect" panose="03050602040000000000" pitchFamily="66" charset="0"/>
            </a:endParaRPr>
          </a:p>
          <a:p>
            <a:pPr marL="91440" lvl="0" indent="0" algn="ctr" rtl="0">
              <a:lnSpc>
                <a:spcPct val="90000"/>
              </a:lnSpc>
              <a:spcBef>
                <a:spcPts val="1400"/>
              </a:spcBef>
              <a:spcAft>
                <a:spcPts val="0"/>
              </a:spcAft>
              <a:buClr>
                <a:schemeClr val="dk1"/>
              </a:buClr>
              <a:buSzPts val="2000"/>
              <a:buNone/>
            </a:pPr>
            <a:endParaRPr u="sng" dirty="0"/>
          </a:p>
          <a:p>
            <a:pPr marL="91440" lvl="0" indent="0" algn="l" rtl="0">
              <a:lnSpc>
                <a:spcPct val="90000"/>
              </a:lnSpc>
              <a:spcBef>
                <a:spcPts val="1400"/>
              </a:spcBef>
              <a:spcAft>
                <a:spcPts val="0"/>
              </a:spcAft>
              <a:buClr>
                <a:schemeClr val="dk1"/>
              </a:buClr>
              <a:buSzPts val="2000"/>
              <a:buNone/>
            </a:pPr>
            <a:endParaRPr dirty="0"/>
          </a:p>
          <a:p>
            <a:pPr marL="91440" lvl="0" indent="0" algn="l" rtl="0">
              <a:lnSpc>
                <a:spcPct val="90000"/>
              </a:lnSpc>
              <a:spcBef>
                <a:spcPts val="1400"/>
              </a:spcBef>
              <a:spcAft>
                <a:spcPts val="0"/>
              </a:spcAft>
              <a:buClr>
                <a:schemeClr val="dk1"/>
              </a:buClr>
              <a:buSzPts val="2000"/>
              <a:buNone/>
            </a:pPr>
            <a:endParaRPr dirty="0"/>
          </a:p>
        </p:txBody>
      </p:sp>
      <p:pic>
        <p:nvPicPr>
          <p:cNvPr id="532" name="Google Shape;532;p26"/>
          <p:cNvPicPr preferRelativeResize="0"/>
          <p:nvPr/>
        </p:nvPicPr>
        <p:blipFill rotWithShape="1">
          <a:blip r:embed="rId4">
            <a:alphaModFix/>
          </a:blip>
          <a:srcRect/>
          <a:stretch/>
        </p:blipFill>
        <p:spPr>
          <a:xfrm>
            <a:off x="179512" y="3429000"/>
            <a:ext cx="2345211" cy="2173610"/>
          </a:xfrm>
          <a:prstGeom prst="rect">
            <a:avLst/>
          </a:prstGeom>
          <a:noFill/>
          <a:ln>
            <a:noFill/>
          </a:ln>
        </p:spPr>
      </p:pic>
      <p:pic>
        <p:nvPicPr>
          <p:cNvPr id="534" name="Google Shape;534;p26"/>
          <p:cNvPicPr preferRelativeResize="0"/>
          <p:nvPr/>
        </p:nvPicPr>
        <p:blipFill rotWithShape="1">
          <a:blip r:embed="rId5">
            <a:alphaModFix/>
          </a:blip>
          <a:srcRect/>
          <a:stretch/>
        </p:blipFill>
        <p:spPr>
          <a:xfrm>
            <a:off x="2568989" y="3429000"/>
            <a:ext cx="2171700" cy="2409825"/>
          </a:xfrm>
          <a:prstGeom prst="rect">
            <a:avLst/>
          </a:prstGeom>
          <a:noFill/>
          <a:ln>
            <a:noFill/>
          </a:ln>
        </p:spPr>
      </p:pic>
      <p:pic>
        <p:nvPicPr>
          <p:cNvPr id="535" name="Google Shape;535;p26"/>
          <p:cNvPicPr preferRelativeResize="0"/>
          <p:nvPr/>
        </p:nvPicPr>
        <p:blipFill rotWithShape="1">
          <a:blip r:embed="rId6">
            <a:alphaModFix/>
          </a:blip>
          <a:srcRect/>
          <a:stretch/>
        </p:blipFill>
        <p:spPr>
          <a:xfrm>
            <a:off x="4716017" y="3356992"/>
            <a:ext cx="2232248" cy="2275012"/>
          </a:xfrm>
          <a:prstGeom prst="rect">
            <a:avLst/>
          </a:prstGeom>
          <a:noFill/>
          <a:ln>
            <a:noFill/>
          </a:ln>
        </p:spPr>
      </p:pic>
      <p:pic>
        <p:nvPicPr>
          <p:cNvPr id="536" name="Google Shape;536;p26"/>
          <p:cNvPicPr preferRelativeResize="0"/>
          <p:nvPr/>
        </p:nvPicPr>
        <p:blipFill rotWithShape="1">
          <a:blip r:embed="rId7">
            <a:alphaModFix/>
          </a:blip>
          <a:srcRect/>
          <a:stretch/>
        </p:blipFill>
        <p:spPr>
          <a:xfrm>
            <a:off x="6876255" y="3429000"/>
            <a:ext cx="2129665" cy="2088232"/>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28"/>
        <p:cNvGrpSpPr/>
        <p:nvPr/>
      </p:nvGrpSpPr>
      <p:grpSpPr>
        <a:xfrm>
          <a:off x="0" y="0"/>
          <a:ext cx="0" cy="0"/>
          <a:chOff x="0" y="0"/>
          <a:chExt cx="0" cy="0"/>
        </a:xfrm>
      </p:grpSpPr>
      <p:sp>
        <p:nvSpPr>
          <p:cNvPr id="529" name="Google Shape;529;p26"/>
          <p:cNvSpPr txBox="1"/>
          <p:nvPr/>
        </p:nvSpPr>
        <p:spPr>
          <a:xfrm>
            <a:off x="2637845" y="380219"/>
            <a:ext cx="3687540" cy="871538"/>
          </a:xfrm>
          <a:prstGeom prst="rect">
            <a:avLst/>
          </a:prstGeom>
          <a:noFill/>
          <a:ln>
            <a:noFill/>
          </a:ln>
        </p:spPr>
        <p:txBody>
          <a:bodyPr spcFirstLastPara="1" wrap="square" lIns="91425" tIns="45700" rIns="91425" bIns="45700" anchor="b" anchorCtr="0">
            <a:normAutofit/>
          </a:bodyPr>
          <a:lstStyle/>
          <a:p>
            <a:pPr marL="0" marR="0" lvl="0" indent="0" algn="ctr" rtl="0">
              <a:lnSpc>
                <a:spcPct val="85000"/>
              </a:lnSpc>
              <a:spcBef>
                <a:spcPts val="0"/>
              </a:spcBef>
              <a:spcAft>
                <a:spcPts val="0"/>
              </a:spcAft>
              <a:buClr>
                <a:srgbClr val="3F3F3F"/>
              </a:buClr>
              <a:buSzPts val="4000"/>
              <a:buFont typeface="Calibri"/>
              <a:buNone/>
            </a:pPr>
            <a:r>
              <a:rPr lang="en-GB" sz="4000" dirty="0">
                <a:solidFill>
                  <a:schemeClr val="dk1"/>
                </a:solidFill>
                <a:latin typeface="ISHALinkpen Join Connect" panose="03050602040000000000" pitchFamily="66" charset="0"/>
                <a:ea typeface="ISHALinkpen Join Connect" panose="03050602040000000000" pitchFamily="66" charset="0"/>
                <a:cs typeface="Calibri"/>
                <a:sym typeface="Calibri"/>
              </a:rPr>
              <a:t>Transitions</a:t>
            </a:r>
            <a:r>
              <a:rPr lang="en-GB" sz="4000" dirty="0">
                <a:solidFill>
                  <a:schemeClr val="dk1"/>
                </a:solidFill>
                <a:latin typeface="Calibri"/>
                <a:ea typeface="Calibri"/>
                <a:cs typeface="Calibri"/>
                <a:sym typeface="Calibri"/>
              </a:rPr>
              <a:t> </a:t>
            </a:r>
            <a:endParaRPr dirty="0"/>
          </a:p>
        </p:txBody>
      </p:sp>
      <p:sp>
        <p:nvSpPr>
          <p:cNvPr id="530" name="Google Shape;530;p26"/>
          <p:cNvSpPr/>
          <p:nvPr/>
        </p:nvSpPr>
        <p:spPr>
          <a:xfrm>
            <a:off x="0" y="-13953"/>
            <a:ext cx="9144000" cy="1265710"/>
          </a:xfrm>
          <a:prstGeom prst="rect">
            <a:avLst/>
          </a:prstGeom>
          <a:solidFill>
            <a:srgbClr val="6B948C">
              <a:alpha val="80392"/>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26"/>
          <p:cNvSpPr txBox="1">
            <a:spLocks noGrp="1"/>
          </p:cNvSpPr>
          <p:nvPr>
            <p:ph type="body" idx="4294967295"/>
          </p:nvPr>
        </p:nvSpPr>
        <p:spPr>
          <a:xfrm>
            <a:off x="65988" y="881326"/>
            <a:ext cx="7970838" cy="4022725"/>
          </a:xfrm>
          <a:prstGeom prst="rect">
            <a:avLst/>
          </a:prstGeom>
          <a:noFill/>
          <a:ln>
            <a:noFill/>
          </a:ln>
        </p:spPr>
        <p:txBody>
          <a:bodyPr spcFirstLastPara="1" wrap="square" lIns="0" tIns="45700" rIns="0" bIns="45700" anchor="t" anchorCtr="0">
            <a:normAutofit/>
          </a:bodyPr>
          <a:lstStyle/>
          <a:p>
            <a:pPr marL="91440" lvl="0" indent="0" algn="ctr" rtl="0">
              <a:lnSpc>
                <a:spcPct val="90000"/>
              </a:lnSpc>
              <a:spcBef>
                <a:spcPts val="1400"/>
              </a:spcBef>
              <a:spcAft>
                <a:spcPts val="0"/>
              </a:spcAft>
              <a:buClr>
                <a:schemeClr val="dk1"/>
              </a:buClr>
              <a:buSzPts val="2000"/>
              <a:buNone/>
            </a:pPr>
            <a:endParaRPr u="sng" dirty="0"/>
          </a:p>
          <a:p>
            <a:pPr marL="91440" lvl="0" indent="0" algn="l" rtl="0">
              <a:lnSpc>
                <a:spcPct val="90000"/>
              </a:lnSpc>
              <a:spcBef>
                <a:spcPts val="1400"/>
              </a:spcBef>
              <a:spcAft>
                <a:spcPts val="0"/>
              </a:spcAft>
              <a:buClr>
                <a:schemeClr val="dk1"/>
              </a:buClr>
              <a:buSzPts val="2000"/>
              <a:buNone/>
            </a:pPr>
            <a:r>
              <a:rPr lang="en-GB" dirty="0">
                <a:solidFill>
                  <a:schemeClr val="tx1"/>
                </a:solidFill>
                <a:latin typeface="ISHALinkpen Join Connect" panose="03050602040000000000" pitchFamily="66" charset="0"/>
                <a:ea typeface="ISHALinkpen Join Connect" panose="03050602040000000000" pitchFamily="66" charset="0"/>
                <a:hlinkClick r:id="rId3">
                  <a:extLst>
                    <a:ext uri="{A12FA001-AC4F-418D-AE19-62706E023703}">
                      <ahyp:hlinkClr xmlns:ahyp="http://schemas.microsoft.com/office/drawing/2018/hyperlinkcolor" val="tx"/>
                    </a:ext>
                  </a:extLst>
                </a:hlinkClick>
              </a:rPr>
              <a:t>Born Ready, School Ready, Bexley Ready</a:t>
            </a:r>
            <a:endParaRPr lang="en-GB" dirty="0">
              <a:solidFill>
                <a:schemeClr val="tx1"/>
              </a:solidFill>
              <a:latin typeface="ISHALinkpen Join Connect" panose="03050602040000000000" pitchFamily="66" charset="0"/>
              <a:ea typeface="ISHALinkpen Join Connect" panose="03050602040000000000" pitchFamily="66" charset="0"/>
            </a:endParaRPr>
          </a:p>
          <a:p>
            <a:pPr marL="91440" lvl="0" indent="0" algn="l" rtl="0">
              <a:lnSpc>
                <a:spcPct val="90000"/>
              </a:lnSpc>
              <a:spcBef>
                <a:spcPts val="1400"/>
              </a:spcBef>
              <a:spcAft>
                <a:spcPts val="0"/>
              </a:spcAft>
              <a:buClr>
                <a:schemeClr val="dk1"/>
              </a:buClr>
              <a:buSzPts val="2000"/>
              <a:buNone/>
            </a:pPr>
            <a:endParaRPr lang="en-GB" dirty="0">
              <a:solidFill>
                <a:schemeClr val="accent6"/>
              </a:solidFill>
              <a:latin typeface="ISHALinkpen Join Connect" panose="03050602040000000000" pitchFamily="66" charset="0"/>
              <a:ea typeface="ISHALinkpen Join Connect" panose="03050602040000000000" pitchFamily="66" charset="0"/>
            </a:endParaRPr>
          </a:p>
          <a:p>
            <a:pPr marL="91440" lvl="0" indent="0" algn="l" rtl="0">
              <a:lnSpc>
                <a:spcPct val="90000"/>
              </a:lnSpc>
              <a:spcBef>
                <a:spcPts val="1400"/>
              </a:spcBef>
              <a:spcAft>
                <a:spcPts val="0"/>
              </a:spcAft>
              <a:buClr>
                <a:schemeClr val="dk1"/>
              </a:buClr>
              <a:buSzPts val="2000"/>
              <a:buNone/>
            </a:pPr>
            <a:r>
              <a:rPr lang="en-GB" sz="1600" dirty="0">
                <a:solidFill>
                  <a:schemeClr val="tx1"/>
                </a:solidFill>
                <a:latin typeface="ISHALinkpen Join Connect" panose="03050602040000000000" pitchFamily="66" charset="0"/>
                <a:ea typeface="ISHALinkpen Join Connect" panose="03050602040000000000" pitchFamily="66" charset="0"/>
              </a:rPr>
              <a:t>This can also be found on the school website under the Useful Links section (EYFS).  </a:t>
            </a:r>
            <a:endParaRPr sz="1600" dirty="0">
              <a:solidFill>
                <a:schemeClr val="tx1"/>
              </a:solidFill>
              <a:latin typeface="ISHALinkpen Join Connect" panose="03050602040000000000" pitchFamily="66" charset="0"/>
              <a:ea typeface="ISHALinkpen Join Connect" panose="03050602040000000000" pitchFamily="66" charset="0"/>
            </a:endParaRPr>
          </a:p>
          <a:p>
            <a:pPr marL="91440" lvl="0" indent="0" algn="l" rtl="0">
              <a:lnSpc>
                <a:spcPct val="90000"/>
              </a:lnSpc>
              <a:spcBef>
                <a:spcPts val="1400"/>
              </a:spcBef>
              <a:spcAft>
                <a:spcPts val="0"/>
              </a:spcAft>
              <a:buClr>
                <a:schemeClr val="dk1"/>
              </a:buClr>
              <a:buSzPts val="2000"/>
              <a:buNone/>
            </a:pPr>
            <a:endParaRPr dirty="0"/>
          </a:p>
        </p:txBody>
      </p:sp>
      <p:pic>
        <p:nvPicPr>
          <p:cNvPr id="3" name="Picture 2">
            <a:extLst>
              <a:ext uri="{FF2B5EF4-FFF2-40B4-BE49-F238E27FC236}">
                <a16:creationId xmlns:a16="http://schemas.microsoft.com/office/drawing/2014/main" id="{AEAD594A-B715-AFAE-1E1C-96F99D2A090C}"/>
              </a:ext>
            </a:extLst>
          </p:cNvPr>
          <p:cNvPicPr>
            <a:picLocks noChangeAspect="1"/>
          </p:cNvPicPr>
          <p:nvPr/>
        </p:nvPicPr>
        <p:blipFill>
          <a:blip r:embed="rId4"/>
          <a:stretch>
            <a:fillRect/>
          </a:stretch>
        </p:blipFill>
        <p:spPr>
          <a:xfrm>
            <a:off x="1714267" y="3077904"/>
            <a:ext cx="5308454" cy="3652294"/>
          </a:xfrm>
          <a:prstGeom prst="rect">
            <a:avLst/>
          </a:prstGeom>
        </p:spPr>
      </p:pic>
    </p:spTree>
    <p:extLst>
      <p:ext uri="{BB962C8B-B14F-4D97-AF65-F5344CB8AC3E}">
        <p14:creationId xmlns:p14="http://schemas.microsoft.com/office/powerpoint/2010/main" val="228608241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97"/>
        <p:cNvGrpSpPr/>
        <p:nvPr/>
      </p:nvGrpSpPr>
      <p:grpSpPr>
        <a:xfrm>
          <a:off x="0" y="0"/>
          <a:ext cx="0" cy="0"/>
          <a:chOff x="0" y="0"/>
          <a:chExt cx="0" cy="0"/>
        </a:xfrm>
      </p:grpSpPr>
      <p:sp>
        <p:nvSpPr>
          <p:cNvPr id="498" name="Google Shape;498;p23"/>
          <p:cNvSpPr txBox="1"/>
          <p:nvPr/>
        </p:nvSpPr>
        <p:spPr>
          <a:xfrm>
            <a:off x="204426" y="1729811"/>
            <a:ext cx="638078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800"/>
              <a:buFont typeface="Arial"/>
              <a:buNone/>
            </a:pPr>
            <a:r>
              <a:rPr lang="en-GB" sz="1800" b="1" dirty="0">
                <a:solidFill>
                  <a:schemeClr val="dk1"/>
                </a:solidFill>
                <a:latin typeface="ISHALinkpen Join Connect" panose="03050602040000000000" pitchFamily="66" charset="0"/>
                <a:ea typeface="ISHALinkpen Join Connect" panose="03050602040000000000" pitchFamily="66" charset="0"/>
                <a:sym typeface="Arial"/>
              </a:rPr>
              <a:t>Hungry Little Minds </a:t>
            </a:r>
            <a:endParaRPr sz="1800" b="1" dirty="0">
              <a:solidFill>
                <a:schemeClr val="dk1"/>
              </a:solidFill>
              <a:latin typeface="ISHALinkpen Join Connect" panose="03050602040000000000" pitchFamily="66" charset="0"/>
              <a:ea typeface="ISHALinkpen Join Connect" panose="03050602040000000000" pitchFamily="66" charset="0"/>
              <a:sym typeface="Arial"/>
            </a:endParaRPr>
          </a:p>
        </p:txBody>
      </p:sp>
      <p:sp>
        <p:nvSpPr>
          <p:cNvPr id="499" name="Google Shape;499;p23"/>
          <p:cNvSpPr txBox="1"/>
          <p:nvPr/>
        </p:nvSpPr>
        <p:spPr>
          <a:xfrm>
            <a:off x="204426" y="2000577"/>
            <a:ext cx="7570777" cy="92328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800"/>
              <a:buFont typeface="Arial"/>
              <a:buNone/>
            </a:pPr>
            <a:endParaRPr lang="en-GB" sz="1800" dirty="0">
              <a:solidFill>
                <a:schemeClr val="dk1"/>
              </a:solidFill>
              <a:latin typeface="ISHALinkpen Join Connect" panose="03050602040000000000" pitchFamily="66" charset="0"/>
              <a:ea typeface="ISHALinkpen Join Connect" panose="03050602040000000000" pitchFamily="66" charset="0"/>
              <a:sym typeface="Arial"/>
            </a:endParaRPr>
          </a:p>
          <a:p>
            <a:pPr marL="0" marR="0" lvl="0" indent="0" algn="l" rtl="0">
              <a:spcBef>
                <a:spcPts val="0"/>
              </a:spcBef>
              <a:spcAft>
                <a:spcPts val="0"/>
              </a:spcAft>
              <a:buClr>
                <a:schemeClr val="dk1"/>
              </a:buClr>
              <a:buSzPts val="1800"/>
              <a:buFont typeface="Arial"/>
              <a:buNone/>
            </a:pPr>
            <a:r>
              <a:rPr lang="en-GB" sz="1800" dirty="0">
                <a:solidFill>
                  <a:schemeClr val="dk1"/>
                </a:solidFill>
                <a:latin typeface="ISHALinkpen Join Connect" panose="03050602040000000000" pitchFamily="66" charset="0"/>
                <a:ea typeface="ISHALinkpen Join Connect" panose="03050602040000000000" pitchFamily="66" charset="0"/>
                <a:sym typeface="Arial"/>
              </a:rPr>
              <a:t>The focus for the project is to highlight simple and fun activities for families to complete together.  </a:t>
            </a:r>
            <a:endParaRPr sz="1800" dirty="0">
              <a:solidFill>
                <a:schemeClr val="dk1"/>
              </a:solidFill>
              <a:latin typeface="ISHALinkpen Join Connect" panose="03050602040000000000" pitchFamily="66" charset="0"/>
              <a:ea typeface="ISHALinkpen Join Connect" panose="03050602040000000000" pitchFamily="66" charset="0"/>
              <a:sym typeface="Arial"/>
            </a:endParaRPr>
          </a:p>
        </p:txBody>
      </p:sp>
      <p:pic>
        <p:nvPicPr>
          <p:cNvPr id="500" name="Google Shape;500;p23"/>
          <p:cNvPicPr preferRelativeResize="0"/>
          <p:nvPr/>
        </p:nvPicPr>
        <p:blipFill rotWithShape="1">
          <a:blip r:embed="rId3">
            <a:alphaModFix/>
          </a:blip>
          <a:srcRect/>
          <a:stretch/>
        </p:blipFill>
        <p:spPr>
          <a:xfrm rot="-520743">
            <a:off x="2050970" y="4491574"/>
            <a:ext cx="4396259" cy="1586339"/>
          </a:xfrm>
          <a:prstGeom prst="rect">
            <a:avLst/>
          </a:prstGeom>
          <a:noFill/>
          <a:ln>
            <a:noFill/>
          </a:ln>
        </p:spPr>
      </p:pic>
      <p:sp>
        <p:nvSpPr>
          <p:cNvPr id="501" name="Google Shape;501;p23"/>
          <p:cNvSpPr txBox="1"/>
          <p:nvPr/>
        </p:nvSpPr>
        <p:spPr>
          <a:xfrm>
            <a:off x="100731" y="3072367"/>
            <a:ext cx="8089348" cy="1477287"/>
          </a:xfrm>
          <a:prstGeom prst="rect">
            <a:avLst/>
          </a:prstGeom>
          <a:noFill/>
          <a:ln w="57150" cap="flat" cmpd="sng">
            <a:no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800"/>
              <a:buFont typeface="Arial"/>
              <a:buNone/>
            </a:pPr>
            <a:r>
              <a:rPr lang="en-GB" sz="1800" dirty="0">
                <a:solidFill>
                  <a:schemeClr val="dk1"/>
                </a:solidFill>
                <a:latin typeface="ISHALinkpen Join Connect" panose="03050602040000000000" pitchFamily="66" charset="0"/>
                <a:ea typeface="ISHALinkpen Join Connect" panose="03050602040000000000" pitchFamily="66" charset="0"/>
                <a:sym typeface="Arial"/>
              </a:rPr>
              <a:t>Visit their website at </a:t>
            </a:r>
            <a:endParaRPr sz="1800" dirty="0">
              <a:solidFill>
                <a:schemeClr val="dk1"/>
              </a:solidFill>
              <a:latin typeface="ISHALinkpen Join Connect" panose="03050602040000000000" pitchFamily="66" charset="0"/>
              <a:ea typeface="ISHALinkpen Join Connect" panose="03050602040000000000" pitchFamily="66" charset="0"/>
              <a:cs typeface="Calibri"/>
              <a:sym typeface="Calibri"/>
            </a:endParaRPr>
          </a:p>
          <a:p>
            <a:pPr marL="0" marR="0" lvl="0" indent="0" algn="l" rtl="0">
              <a:spcBef>
                <a:spcPts val="0"/>
              </a:spcBef>
              <a:spcAft>
                <a:spcPts val="0"/>
              </a:spcAft>
              <a:buClr>
                <a:schemeClr val="dk1"/>
              </a:buClr>
              <a:buSzPts val="1800"/>
              <a:buFont typeface="Calibri"/>
              <a:buNone/>
            </a:pPr>
            <a:endParaRPr sz="1800" dirty="0">
              <a:solidFill>
                <a:schemeClr val="dk1"/>
              </a:solidFill>
              <a:latin typeface="ISHALinkpen Join Connect" panose="03050602040000000000" pitchFamily="66" charset="0"/>
              <a:ea typeface="ISHALinkpen Join Connect" panose="03050602040000000000" pitchFamily="66" charset="0"/>
              <a:sym typeface="Arial"/>
            </a:endParaRPr>
          </a:p>
          <a:p>
            <a:pPr>
              <a:buClr>
                <a:schemeClr val="dk1"/>
              </a:buClr>
              <a:buSzPts val="1800"/>
            </a:pPr>
            <a:r>
              <a:rPr lang="en-GB" sz="1800" u="sng" dirty="0">
                <a:solidFill>
                  <a:srgbClr val="0563C1"/>
                </a:solidFill>
                <a:effectLst/>
                <a:latin typeface="Calibri" panose="020F0502020204030204" pitchFamily="34" charset="0"/>
                <a:ea typeface="Calibri" panose="020F0502020204030204" pitchFamily="34" charset="0"/>
                <a:hlinkClick r:id="rId4"/>
              </a:rPr>
              <a:t>https://www.nhs.uk/start-for-life/toddler/learning-to-talk/learning-to-talk-3-to-5-years/</a:t>
            </a:r>
            <a:endParaRPr lang="en-GB" sz="1800" dirty="0">
              <a:effectLst/>
              <a:latin typeface="Calibri" panose="020F0502020204030204" pitchFamily="34" charset="0"/>
              <a:ea typeface="Calibri" panose="020F0502020204030204" pitchFamily="34" charset="0"/>
            </a:endParaRPr>
          </a:p>
          <a:p>
            <a:pPr marL="0" marR="0" lvl="0" indent="0" algn="l" rtl="0">
              <a:spcBef>
                <a:spcPts val="0"/>
              </a:spcBef>
              <a:spcAft>
                <a:spcPts val="0"/>
              </a:spcAft>
              <a:buClr>
                <a:schemeClr val="dk1"/>
              </a:buClr>
              <a:buSzPts val="1800"/>
              <a:buFont typeface="Calibri"/>
              <a:buNone/>
            </a:pPr>
            <a:endParaRPr sz="1800" dirty="0">
              <a:solidFill>
                <a:schemeClr val="dk1"/>
              </a:solidFill>
              <a:latin typeface="Arial"/>
              <a:ea typeface="Arial"/>
              <a:cs typeface="Arial"/>
              <a:sym typeface="Arial"/>
            </a:endParaRPr>
          </a:p>
        </p:txBody>
      </p:sp>
      <p:sp>
        <p:nvSpPr>
          <p:cNvPr id="504" name="Google Shape;504;p23"/>
          <p:cNvSpPr/>
          <p:nvPr/>
        </p:nvSpPr>
        <p:spPr>
          <a:xfrm>
            <a:off x="0" y="0"/>
            <a:ext cx="9144000" cy="1674856"/>
          </a:xfrm>
          <a:prstGeom prst="rect">
            <a:avLst/>
          </a:prstGeom>
          <a:solidFill>
            <a:srgbClr val="6B948C">
              <a:alpha val="80392"/>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3400" dirty="0">
                <a:solidFill>
                  <a:schemeClr val="dk1"/>
                </a:solidFill>
                <a:latin typeface="ISHALinkpen Join Connect" panose="03050602040000000000" pitchFamily="66" charset="0"/>
                <a:ea typeface="ISHALinkpen Join Connect" panose="03050602040000000000" pitchFamily="66" charset="0"/>
                <a:cs typeface="Calibri"/>
                <a:sym typeface="Calibri"/>
              </a:rPr>
              <a:t>Transitions</a:t>
            </a:r>
            <a:endParaRPr sz="3400"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97"/>
        <p:cNvGrpSpPr/>
        <p:nvPr/>
      </p:nvGrpSpPr>
      <p:grpSpPr>
        <a:xfrm>
          <a:off x="0" y="0"/>
          <a:ext cx="0" cy="0"/>
          <a:chOff x="0" y="0"/>
          <a:chExt cx="0" cy="0"/>
        </a:xfrm>
      </p:grpSpPr>
      <p:sp>
        <p:nvSpPr>
          <p:cNvPr id="498" name="Google Shape;498;p23"/>
          <p:cNvSpPr txBox="1"/>
          <p:nvPr/>
        </p:nvSpPr>
        <p:spPr>
          <a:xfrm>
            <a:off x="577288" y="2581694"/>
            <a:ext cx="8566712" cy="230828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800"/>
              <a:buFont typeface="Arial"/>
              <a:buNone/>
            </a:pPr>
            <a:r>
              <a:rPr lang="en-GB" sz="1800" b="1" dirty="0">
                <a:solidFill>
                  <a:schemeClr val="dk1"/>
                </a:solidFill>
                <a:latin typeface="ISHALinkpen Join Connect" panose="03050602040000000000" pitchFamily="66" charset="0"/>
                <a:ea typeface="ISHALinkpen Join Connect" panose="03050602040000000000" pitchFamily="66" charset="0"/>
                <a:sym typeface="Arial"/>
              </a:rPr>
              <a:t>Home Visits will be conducted by Mrs Holdsworth and Mrs Webber on the first two days of Autumn term – 5th and 6</a:t>
            </a:r>
            <a:r>
              <a:rPr lang="en-GB" sz="1800" b="1" baseline="30000" dirty="0">
                <a:solidFill>
                  <a:schemeClr val="dk1"/>
                </a:solidFill>
                <a:latin typeface="ISHALinkpen Join Connect" panose="03050602040000000000" pitchFamily="66" charset="0"/>
                <a:ea typeface="ISHALinkpen Join Connect" panose="03050602040000000000" pitchFamily="66" charset="0"/>
                <a:sym typeface="Arial"/>
              </a:rPr>
              <a:t>th</a:t>
            </a:r>
            <a:r>
              <a:rPr lang="en-GB" sz="1800" b="1" dirty="0">
                <a:solidFill>
                  <a:schemeClr val="dk1"/>
                </a:solidFill>
                <a:latin typeface="ISHALinkpen Join Connect" panose="03050602040000000000" pitchFamily="66" charset="0"/>
                <a:ea typeface="ISHALinkpen Join Connect" panose="03050602040000000000" pitchFamily="66" charset="0"/>
                <a:sym typeface="Arial"/>
              </a:rPr>
              <a:t> September 2024. </a:t>
            </a:r>
          </a:p>
          <a:p>
            <a:pPr marL="0" marR="0" lvl="0" indent="0" algn="l" rtl="0">
              <a:spcBef>
                <a:spcPts val="0"/>
              </a:spcBef>
              <a:spcAft>
                <a:spcPts val="0"/>
              </a:spcAft>
              <a:buClr>
                <a:schemeClr val="dk1"/>
              </a:buClr>
              <a:buSzPts val="1800"/>
              <a:buFont typeface="Arial"/>
              <a:buNone/>
            </a:pPr>
            <a:endParaRPr lang="en-GB" sz="1800" b="1" dirty="0">
              <a:solidFill>
                <a:schemeClr val="dk1"/>
              </a:solidFill>
              <a:latin typeface="ISHALinkpen Join Connect" panose="03050602040000000000" pitchFamily="66" charset="0"/>
              <a:ea typeface="ISHALinkpen Join Connect" panose="03050602040000000000" pitchFamily="66" charset="0"/>
            </a:endParaRPr>
          </a:p>
          <a:p>
            <a:pPr marL="0" marR="0" lvl="0" indent="0" algn="l" rtl="0">
              <a:spcBef>
                <a:spcPts val="0"/>
              </a:spcBef>
              <a:spcAft>
                <a:spcPts val="0"/>
              </a:spcAft>
              <a:buClr>
                <a:schemeClr val="dk1"/>
              </a:buClr>
              <a:buSzPts val="1800"/>
              <a:buFont typeface="Arial"/>
              <a:buNone/>
            </a:pPr>
            <a:r>
              <a:rPr lang="en-GB" sz="1800" b="1" dirty="0">
                <a:solidFill>
                  <a:schemeClr val="dk1"/>
                </a:solidFill>
                <a:latin typeface="ISHALinkpen Join Connect" panose="03050602040000000000" pitchFamily="66" charset="0"/>
                <a:ea typeface="ISHALinkpen Join Connect" panose="03050602040000000000" pitchFamily="66" charset="0"/>
                <a:sym typeface="Arial"/>
              </a:rPr>
              <a:t>First morning in school will be </a:t>
            </a:r>
            <a:r>
              <a:rPr lang="en-GB" sz="1800" b="1" dirty="0">
                <a:solidFill>
                  <a:schemeClr val="dk1"/>
                </a:solidFill>
                <a:latin typeface="ISHALinkpen Join Connect" panose="03050602040000000000" pitchFamily="66" charset="0"/>
                <a:ea typeface="ISHALinkpen Join Connect" panose="03050602040000000000" pitchFamily="66" charset="0"/>
              </a:rPr>
              <a:t>9</a:t>
            </a:r>
            <a:r>
              <a:rPr lang="en-GB" sz="1800" b="1" baseline="30000" dirty="0">
                <a:solidFill>
                  <a:schemeClr val="dk1"/>
                </a:solidFill>
                <a:latin typeface="ISHALinkpen Join Connect" panose="03050602040000000000" pitchFamily="66" charset="0"/>
                <a:ea typeface="ISHALinkpen Join Connect" panose="03050602040000000000" pitchFamily="66" charset="0"/>
                <a:sym typeface="Arial"/>
              </a:rPr>
              <a:t>th</a:t>
            </a:r>
            <a:r>
              <a:rPr lang="en-GB" sz="1800" b="1" dirty="0">
                <a:solidFill>
                  <a:schemeClr val="dk1"/>
                </a:solidFill>
                <a:latin typeface="ISHALinkpen Join Connect" panose="03050602040000000000" pitchFamily="66" charset="0"/>
                <a:ea typeface="ISHALinkpen Join Connect" panose="03050602040000000000" pitchFamily="66" charset="0"/>
                <a:sym typeface="Arial"/>
              </a:rPr>
              <a:t> September 2024 – until 12.30 (after lunch). </a:t>
            </a:r>
          </a:p>
          <a:p>
            <a:pPr marL="0" marR="0" lvl="0" indent="0" algn="l" rtl="0">
              <a:spcBef>
                <a:spcPts val="0"/>
              </a:spcBef>
              <a:spcAft>
                <a:spcPts val="0"/>
              </a:spcAft>
              <a:buClr>
                <a:schemeClr val="dk1"/>
              </a:buClr>
              <a:buSzPts val="1800"/>
              <a:buFont typeface="Arial"/>
              <a:buNone/>
            </a:pPr>
            <a:endParaRPr lang="en-GB" sz="1800" b="1" dirty="0">
              <a:solidFill>
                <a:schemeClr val="dk1"/>
              </a:solidFill>
              <a:latin typeface="ISHALinkpen Join Connect" panose="03050602040000000000" pitchFamily="66" charset="0"/>
              <a:ea typeface="ISHALinkpen Join Connect" panose="03050602040000000000" pitchFamily="66" charset="0"/>
            </a:endParaRPr>
          </a:p>
          <a:p>
            <a:pPr marL="0" marR="0" lvl="0" indent="0" algn="l" rtl="0">
              <a:spcBef>
                <a:spcPts val="0"/>
              </a:spcBef>
              <a:spcAft>
                <a:spcPts val="0"/>
              </a:spcAft>
              <a:buClr>
                <a:schemeClr val="dk1"/>
              </a:buClr>
              <a:buSzPts val="1800"/>
              <a:buFont typeface="Arial"/>
              <a:buNone/>
            </a:pPr>
            <a:r>
              <a:rPr lang="en-GB" sz="1800" b="1" dirty="0">
                <a:solidFill>
                  <a:schemeClr val="dk1"/>
                </a:solidFill>
                <a:latin typeface="ISHALinkpen Join Connect" panose="03050602040000000000" pitchFamily="66" charset="0"/>
                <a:ea typeface="ISHALinkpen Join Connect" panose="03050602040000000000" pitchFamily="66" charset="0"/>
              </a:rPr>
              <a:t>The first full day (850-320) will be 10</a:t>
            </a:r>
            <a:r>
              <a:rPr lang="en-GB" sz="1800" b="1" baseline="30000" dirty="0">
                <a:solidFill>
                  <a:schemeClr val="dk1"/>
                </a:solidFill>
                <a:latin typeface="ISHALinkpen Join Connect" panose="03050602040000000000" pitchFamily="66" charset="0"/>
                <a:ea typeface="ISHALinkpen Join Connect" panose="03050602040000000000" pitchFamily="66" charset="0"/>
              </a:rPr>
              <a:t>th</a:t>
            </a:r>
            <a:r>
              <a:rPr lang="en-GB" sz="1800" b="1" dirty="0">
                <a:solidFill>
                  <a:schemeClr val="dk1"/>
                </a:solidFill>
                <a:latin typeface="ISHALinkpen Join Connect" panose="03050602040000000000" pitchFamily="66" charset="0"/>
                <a:ea typeface="ISHALinkpen Join Connect" panose="03050602040000000000" pitchFamily="66" charset="0"/>
              </a:rPr>
              <a:t> September 2024. </a:t>
            </a:r>
            <a:endParaRPr sz="1800" b="1" dirty="0">
              <a:solidFill>
                <a:schemeClr val="dk1"/>
              </a:solidFill>
              <a:latin typeface="ISHALinkpen Join Connect" panose="03050602040000000000" pitchFamily="66" charset="0"/>
              <a:ea typeface="ISHALinkpen Join Connect" panose="03050602040000000000" pitchFamily="66" charset="0"/>
              <a:sym typeface="Arial"/>
            </a:endParaRPr>
          </a:p>
        </p:txBody>
      </p:sp>
      <p:sp>
        <p:nvSpPr>
          <p:cNvPr id="504" name="Google Shape;504;p23"/>
          <p:cNvSpPr/>
          <p:nvPr/>
        </p:nvSpPr>
        <p:spPr>
          <a:xfrm>
            <a:off x="0" y="0"/>
            <a:ext cx="9144000" cy="1674856"/>
          </a:xfrm>
          <a:prstGeom prst="rect">
            <a:avLst/>
          </a:prstGeom>
          <a:solidFill>
            <a:srgbClr val="6B948C">
              <a:alpha val="80392"/>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3400" dirty="0">
                <a:solidFill>
                  <a:schemeClr val="dk1"/>
                </a:solidFill>
                <a:latin typeface="ISHALinkpen Join Connect" panose="03050602040000000000" pitchFamily="66" charset="0"/>
                <a:ea typeface="ISHALinkpen Join Connect" panose="03050602040000000000" pitchFamily="66" charset="0"/>
                <a:cs typeface="Calibri"/>
                <a:sym typeface="Calibri"/>
              </a:rPr>
              <a:t>Home Visits &amp; Start Date </a:t>
            </a:r>
            <a:endParaRPr sz="3400" dirty="0"/>
          </a:p>
        </p:txBody>
      </p:sp>
    </p:spTree>
    <p:extLst>
      <p:ext uri="{BB962C8B-B14F-4D97-AF65-F5344CB8AC3E}">
        <p14:creationId xmlns:p14="http://schemas.microsoft.com/office/powerpoint/2010/main" val="568600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97"/>
        <p:cNvGrpSpPr/>
        <p:nvPr/>
      </p:nvGrpSpPr>
      <p:grpSpPr>
        <a:xfrm>
          <a:off x="0" y="0"/>
          <a:ext cx="0" cy="0"/>
          <a:chOff x="0" y="0"/>
          <a:chExt cx="0" cy="0"/>
        </a:xfrm>
      </p:grpSpPr>
      <p:sp>
        <p:nvSpPr>
          <p:cNvPr id="504" name="Google Shape;504;p23"/>
          <p:cNvSpPr/>
          <p:nvPr/>
        </p:nvSpPr>
        <p:spPr>
          <a:xfrm>
            <a:off x="0" y="0"/>
            <a:ext cx="9144000" cy="1674856"/>
          </a:xfrm>
          <a:prstGeom prst="rect">
            <a:avLst/>
          </a:prstGeom>
          <a:solidFill>
            <a:srgbClr val="6B948C">
              <a:alpha val="80392"/>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3400" dirty="0">
                <a:solidFill>
                  <a:schemeClr val="dk1"/>
                </a:solidFill>
                <a:latin typeface="ISHALinkpen Join Connect" panose="03050602040000000000" pitchFamily="66" charset="0"/>
                <a:ea typeface="ISHALinkpen Join Connect" panose="03050602040000000000" pitchFamily="66" charset="0"/>
                <a:cs typeface="Calibri"/>
                <a:sym typeface="Calibri"/>
              </a:rPr>
              <a:t>Common parent worries </a:t>
            </a:r>
          </a:p>
        </p:txBody>
      </p:sp>
      <p:sp>
        <p:nvSpPr>
          <p:cNvPr id="2" name="TextBox 1">
            <a:extLst>
              <a:ext uri="{FF2B5EF4-FFF2-40B4-BE49-F238E27FC236}">
                <a16:creationId xmlns:a16="http://schemas.microsoft.com/office/drawing/2014/main" id="{4AF6DE32-0BCA-9FB9-A2FC-524CC24FF7FD}"/>
              </a:ext>
            </a:extLst>
          </p:cNvPr>
          <p:cNvSpPr txBox="1"/>
          <p:nvPr/>
        </p:nvSpPr>
        <p:spPr>
          <a:xfrm>
            <a:off x="1003177" y="2183907"/>
            <a:ext cx="7474998" cy="2862322"/>
          </a:xfrm>
          <a:prstGeom prst="rect">
            <a:avLst/>
          </a:prstGeom>
          <a:noFill/>
        </p:spPr>
        <p:txBody>
          <a:bodyPr wrap="square" rtlCol="0">
            <a:spAutoFit/>
          </a:bodyPr>
          <a:lstStyle/>
          <a:p>
            <a:pPr marL="285750" indent="-285750">
              <a:buFont typeface="Arial" panose="020B0604020202020204" pitchFamily="34" charset="0"/>
              <a:buChar char="•"/>
            </a:pPr>
            <a:r>
              <a:rPr lang="en-GB" sz="2000" dirty="0">
                <a:latin typeface="ISHALinkpen Join" panose="03050602040000000000" pitchFamily="66" charset="0"/>
                <a:ea typeface="ISHALinkpen Join" panose="03050602040000000000" pitchFamily="66" charset="0"/>
              </a:rPr>
              <a:t>Feeling emotional about leaving your child especially if they become upset</a:t>
            </a:r>
          </a:p>
          <a:p>
            <a:r>
              <a:rPr lang="en-GB" sz="2000" dirty="0">
                <a:latin typeface="ISHALinkpen Join" panose="03050602040000000000" pitchFamily="66" charset="0"/>
                <a:ea typeface="ISHALinkpen Join" panose="03050602040000000000" pitchFamily="66" charset="0"/>
              </a:rPr>
              <a:t> </a:t>
            </a:r>
          </a:p>
          <a:p>
            <a:pPr marL="285750" indent="-285750">
              <a:buFont typeface="Arial" panose="020B0604020202020204" pitchFamily="34" charset="0"/>
              <a:buChar char="•"/>
            </a:pPr>
            <a:r>
              <a:rPr lang="en-GB" sz="2000" dirty="0">
                <a:latin typeface="ISHALinkpen Join" panose="03050602040000000000" pitchFamily="66" charset="0"/>
                <a:ea typeface="ISHALinkpen Join" panose="03050602040000000000" pitchFamily="66" charset="0"/>
              </a:rPr>
              <a:t>Being unsure about what happens at school</a:t>
            </a:r>
          </a:p>
          <a:p>
            <a:r>
              <a:rPr lang="en-GB" sz="2000" dirty="0">
                <a:latin typeface="ISHALinkpen Join" panose="03050602040000000000" pitchFamily="66" charset="0"/>
                <a:ea typeface="ISHALinkpen Join" panose="03050602040000000000" pitchFamily="66" charset="0"/>
              </a:rPr>
              <a:t> </a:t>
            </a:r>
          </a:p>
          <a:p>
            <a:pPr marL="285750" indent="-285750">
              <a:buFont typeface="Arial" panose="020B0604020202020204" pitchFamily="34" charset="0"/>
              <a:buChar char="•"/>
            </a:pPr>
            <a:r>
              <a:rPr lang="en-GB" sz="2000" dirty="0">
                <a:latin typeface="ISHALinkpen Join" panose="03050602040000000000" pitchFamily="66" charset="0"/>
                <a:ea typeface="ISHALinkpen Join" panose="03050602040000000000" pitchFamily="66" charset="0"/>
              </a:rPr>
              <a:t>Practical concerns such as ‘will my child be able to find the toilet?’ </a:t>
            </a:r>
          </a:p>
          <a:p>
            <a:endParaRPr lang="en-GB" sz="2000" dirty="0">
              <a:latin typeface="ISHALinkpen Join" panose="03050602040000000000" pitchFamily="66" charset="0"/>
              <a:ea typeface="ISHALinkpen Join" panose="03050602040000000000" pitchFamily="66" charset="0"/>
            </a:endParaRPr>
          </a:p>
          <a:p>
            <a:pPr marL="285750" indent="-285750">
              <a:buFont typeface="Arial" panose="020B0604020202020204" pitchFamily="34" charset="0"/>
              <a:buChar char="•"/>
            </a:pPr>
            <a:r>
              <a:rPr lang="en-GB" sz="2000" dirty="0">
                <a:latin typeface="ISHALinkpen Join" panose="03050602040000000000" pitchFamily="66" charset="0"/>
                <a:ea typeface="ISHALinkpen Join" panose="03050602040000000000" pitchFamily="66" charset="0"/>
              </a:rPr>
              <a:t>Will my child make friends?</a:t>
            </a:r>
          </a:p>
        </p:txBody>
      </p:sp>
    </p:spTree>
    <p:extLst>
      <p:ext uri="{BB962C8B-B14F-4D97-AF65-F5344CB8AC3E}">
        <p14:creationId xmlns:p14="http://schemas.microsoft.com/office/powerpoint/2010/main" val="288567142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97"/>
        <p:cNvGrpSpPr/>
        <p:nvPr/>
      </p:nvGrpSpPr>
      <p:grpSpPr>
        <a:xfrm>
          <a:off x="0" y="0"/>
          <a:ext cx="0" cy="0"/>
          <a:chOff x="0" y="0"/>
          <a:chExt cx="0" cy="0"/>
        </a:xfrm>
      </p:grpSpPr>
      <p:sp>
        <p:nvSpPr>
          <p:cNvPr id="504" name="Google Shape;504;p23"/>
          <p:cNvSpPr/>
          <p:nvPr/>
        </p:nvSpPr>
        <p:spPr>
          <a:xfrm>
            <a:off x="0" y="0"/>
            <a:ext cx="9144000" cy="1674856"/>
          </a:xfrm>
          <a:prstGeom prst="rect">
            <a:avLst/>
          </a:prstGeom>
          <a:solidFill>
            <a:srgbClr val="6B948C">
              <a:alpha val="80392"/>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kumimoji="0" lang="en-GB" sz="3300" i="0" u="none" strike="noStrike" kern="0" cap="none" spc="0" normalizeH="0" baseline="0" noProof="0" dirty="0">
                <a:ln>
                  <a:noFill/>
                </a:ln>
                <a:solidFill>
                  <a:srgbClr val="000000"/>
                </a:solidFill>
                <a:effectLst/>
                <a:uLnTx/>
                <a:uFillTx/>
                <a:latin typeface="ISHALinkpen Join" panose="03050602040000000000" pitchFamily="66" charset="0"/>
                <a:ea typeface="ISHALinkpen Join" panose="03050602040000000000" pitchFamily="66" charset="0"/>
                <a:cs typeface="Calibri"/>
                <a:sym typeface="Calibri"/>
              </a:rPr>
              <a:t>How to help your child feel confident when starting school</a:t>
            </a:r>
            <a:endParaRPr lang="en-GB" sz="3400" dirty="0">
              <a:solidFill>
                <a:schemeClr val="dk1"/>
              </a:solidFill>
              <a:latin typeface="ISHALinkpen Join" panose="03050602040000000000" pitchFamily="66" charset="0"/>
              <a:ea typeface="ISHALinkpen Join" panose="03050602040000000000" pitchFamily="66" charset="0"/>
              <a:cs typeface="Calibri"/>
              <a:sym typeface="Calibri"/>
            </a:endParaRPr>
          </a:p>
        </p:txBody>
      </p:sp>
      <p:sp>
        <p:nvSpPr>
          <p:cNvPr id="3" name="Content Placeholder 2">
            <a:extLst>
              <a:ext uri="{FF2B5EF4-FFF2-40B4-BE49-F238E27FC236}">
                <a16:creationId xmlns:a16="http://schemas.microsoft.com/office/drawing/2014/main" id="{EDA7BAE6-3603-2F4C-DFD0-F74A738520DE}"/>
              </a:ext>
            </a:extLst>
          </p:cNvPr>
          <p:cNvSpPr txBox="1">
            <a:spLocks/>
          </p:cNvSpPr>
          <p:nvPr/>
        </p:nvSpPr>
        <p:spPr>
          <a:xfrm>
            <a:off x="266330" y="2367093"/>
            <a:ext cx="8673484" cy="3424107"/>
          </a:xfrm>
          <a:prstGeom prst="rect">
            <a:avLst/>
          </a:prstGeom>
        </p:spPr>
        <p:txBody>
          <a:bodyPr>
            <a:normAutofit fontScale="85000" lnSpcReduction="2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342900" indent="-342900">
              <a:buFont typeface="Arial" panose="020B0604020202020204" pitchFamily="34" charset="0"/>
              <a:buChar char="•"/>
            </a:pPr>
            <a:r>
              <a:rPr lang="en-GB" sz="2000" dirty="0">
                <a:latin typeface="ISHALinkpen Join" panose="03050602040000000000" pitchFamily="66" charset="0"/>
                <a:ea typeface="ISHALinkpen Join" panose="03050602040000000000" pitchFamily="66" charset="0"/>
              </a:rPr>
              <a:t>Let your child become independent  they will still want lots of cuddles</a:t>
            </a:r>
          </a:p>
          <a:p>
            <a:pPr marL="342900" indent="-342900">
              <a:buFont typeface="Arial" panose="020B0604020202020204" pitchFamily="34" charset="0"/>
              <a:buChar char="•"/>
            </a:pPr>
            <a:endParaRPr lang="en-GB" sz="2000" dirty="0">
              <a:latin typeface="ISHALinkpen Join" panose="03050602040000000000" pitchFamily="66" charset="0"/>
              <a:ea typeface="ISHALinkpen Join" panose="03050602040000000000" pitchFamily="66" charset="0"/>
            </a:endParaRPr>
          </a:p>
          <a:p>
            <a:pPr marL="342900" indent="-342900">
              <a:buFont typeface="Arial" panose="020B0604020202020204" pitchFamily="34" charset="0"/>
              <a:buChar char="•"/>
            </a:pPr>
            <a:r>
              <a:rPr lang="en-GB" sz="2000" dirty="0">
                <a:latin typeface="ISHALinkpen Join" panose="03050602040000000000" pitchFamily="66" charset="0"/>
                <a:ea typeface="ISHALinkpen Join" panose="03050602040000000000" pitchFamily="66" charset="0"/>
              </a:rPr>
              <a:t>Coats and jumpers</a:t>
            </a:r>
          </a:p>
          <a:p>
            <a:pPr marL="342900" indent="-342900">
              <a:buFont typeface="Arial" panose="020B0604020202020204" pitchFamily="34" charset="0"/>
              <a:buChar char="•"/>
            </a:pPr>
            <a:endParaRPr lang="en-GB" sz="2000" dirty="0">
              <a:latin typeface="ISHALinkpen Join" panose="03050602040000000000" pitchFamily="66" charset="0"/>
              <a:ea typeface="ISHALinkpen Join" panose="03050602040000000000" pitchFamily="66" charset="0"/>
            </a:endParaRPr>
          </a:p>
          <a:p>
            <a:pPr marL="342900" indent="-342900">
              <a:buFont typeface="Arial" panose="020B0604020202020204" pitchFamily="34" charset="0"/>
              <a:buChar char="•"/>
            </a:pPr>
            <a:r>
              <a:rPr lang="en-GB" sz="2000" dirty="0">
                <a:latin typeface="ISHALinkpen Join" panose="03050602040000000000" pitchFamily="66" charset="0"/>
                <a:ea typeface="ISHALinkpen Join" panose="03050602040000000000" pitchFamily="66" charset="0"/>
              </a:rPr>
              <a:t>Putting on and taking off their own jumper/cardigan</a:t>
            </a:r>
          </a:p>
          <a:p>
            <a:pPr marL="342900" indent="-342900">
              <a:buFont typeface="Arial" panose="020B0604020202020204" pitchFamily="34" charset="0"/>
              <a:buChar char="•"/>
            </a:pPr>
            <a:endParaRPr lang="en-GB" sz="2000" dirty="0">
              <a:latin typeface="ISHALinkpen Join" panose="03050602040000000000" pitchFamily="66" charset="0"/>
              <a:ea typeface="ISHALinkpen Join" panose="03050602040000000000" pitchFamily="66" charset="0"/>
            </a:endParaRPr>
          </a:p>
          <a:p>
            <a:pPr marL="342900" indent="-342900">
              <a:buFont typeface="Arial" panose="020B0604020202020204" pitchFamily="34" charset="0"/>
              <a:buChar char="•"/>
            </a:pPr>
            <a:r>
              <a:rPr lang="en-GB" sz="2000" dirty="0">
                <a:latin typeface="ISHALinkpen Join" panose="03050602040000000000" pitchFamily="66" charset="0"/>
                <a:ea typeface="ISHALinkpen Join" panose="03050602040000000000" pitchFamily="66" charset="0"/>
              </a:rPr>
              <a:t>Nose wiping</a:t>
            </a:r>
          </a:p>
          <a:p>
            <a:pPr marL="342900" indent="-342900">
              <a:buFont typeface="Arial" panose="020B0604020202020204" pitchFamily="34" charset="0"/>
              <a:buChar char="•"/>
            </a:pPr>
            <a:endParaRPr lang="en-GB" sz="2000" dirty="0">
              <a:latin typeface="ISHALinkpen Join" panose="03050602040000000000" pitchFamily="66" charset="0"/>
              <a:ea typeface="ISHALinkpen Join" panose="03050602040000000000" pitchFamily="66" charset="0"/>
            </a:endParaRPr>
          </a:p>
          <a:p>
            <a:pPr marL="342900" indent="-342900">
              <a:buFont typeface="Arial" panose="020B0604020202020204" pitchFamily="34" charset="0"/>
              <a:buChar char="•"/>
            </a:pPr>
            <a:r>
              <a:rPr lang="en-GB" sz="2000" dirty="0">
                <a:latin typeface="ISHALinkpen Join" panose="03050602040000000000" pitchFamily="66" charset="0"/>
                <a:ea typeface="ISHALinkpen Join" panose="03050602040000000000" pitchFamily="66" charset="0"/>
              </a:rPr>
              <a:t>Lunchtimes</a:t>
            </a:r>
          </a:p>
          <a:p>
            <a:pPr marL="342900" indent="-342900">
              <a:buFont typeface="Arial" panose="020B0604020202020204" pitchFamily="34" charset="0"/>
              <a:buChar char="•"/>
            </a:pPr>
            <a:endParaRPr lang="en-GB" sz="2000" dirty="0">
              <a:latin typeface="ISHALinkpen Join" panose="03050602040000000000" pitchFamily="66" charset="0"/>
              <a:ea typeface="ISHALinkpen Join" panose="03050602040000000000" pitchFamily="66" charset="0"/>
            </a:endParaRPr>
          </a:p>
          <a:p>
            <a:pPr marL="342900" indent="-342900">
              <a:buFont typeface="Arial" panose="020B0604020202020204" pitchFamily="34" charset="0"/>
              <a:buChar char="•"/>
            </a:pPr>
            <a:r>
              <a:rPr lang="en-GB" sz="2000" dirty="0">
                <a:latin typeface="ISHALinkpen Join" panose="03050602040000000000" pitchFamily="66" charset="0"/>
                <a:ea typeface="ISHALinkpen Join" panose="03050602040000000000" pitchFamily="66" charset="0"/>
              </a:rPr>
              <a:t>Names</a:t>
            </a:r>
          </a:p>
          <a:p>
            <a:pPr marL="342900" indent="-342900">
              <a:buFont typeface="Arial" panose="020B0604020202020204" pitchFamily="34" charset="0"/>
              <a:buChar char="•"/>
            </a:pPr>
            <a:endParaRPr lang="en-GB" sz="2000" dirty="0">
              <a:latin typeface="ISHALinkpen Join" panose="03050602040000000000" pitchFamily="66" charset="0"/>
              <a:ea typeface="ISHALinkpen Join" panose="03050602040000000000" pitchFamily="66" charset="0"/>
            </a:endParaRPr>
          </a:p>
          <a:p>
            <a:pPr marL="342900" indent="-342900">
              <a:buFont typeface="Arial" panose="020B0604020202020204" pitchFamily="34" charset="0"/>
              <a:buChar char="•"/>
            </a:pPr>
            <a:r>
              <a:rPr lang="en-GB" sz="2000" dirty="0">
                <a:latin typeface="ISHALinkpen Join" panose="03050602040000000000" pitchFamily="66" charset="0"/>
                <a:ea typeface="ISHALinkpen Join" panose="03050602040000000000" pitchFamily="66" charset="0"/>
              </a:rPr>
              <a:t>Toileting</a:t>
            </a:r>
          </a:p>
          <a:p>
            <a:pPr marL="342900" indent="-342900">
              <a:buFont typeface="Arial" panose="020B0604020202020204" pitchFamily="34" charset="0"/>
              <a:buChar char="•"/>
            </a:pPr>
            <a:endParaRPr lang="en-GB" sz="2000" dirty="0">
              <a:latin typeface="ISHALinkpen Join" panose="03050602040000000000" pitchFamily="66" charset="0"/>
              <a:ea typeface="ISHALinkpen Join" panose="03050602040000000000" pitchFamily="66" charset="0"/>
            </a:endParaRPr>
          </a:p>
          <a:p>
            <a:pPr marL="342900" indent="-342900">
              <a:buFont typeface="Arial" panose="020B0604020202020204" pitchFamily="34" charset="0"/>
              <a:buChar char="•"/>
            </a:pPr>
            <a:r>
              <a:rPr lang="en-GB" sz="2000" dirty="0">
                <a:latin typeface="ISHALinkpen Join" panose="03050602040000000000" pitchFamily="66" charset="0"/>
                <a:ea typeface="ISHALinkpen Join" panose="03050602040000000000" pitchFamily="66" charset="0"/>
              </a:rPr>
              <a:t>Washing hands</a:t>
            </a:r>
          </a:p>
          <a:p>
            <a:endParaRPr lang="en-GB" dirty="0"/>
          </a:p>
        </p:txBody>
      </p:sp>
    </p:spTree>
    <p:extLst>
      <p:ext uri="{BB962C8B-B14F-4D97-AF65-F5344CB8AC3E}">
        <p14:creationId xmlns:p14="http://schemas.microsoft.com/office/powerpoint/2010/main" val="283454599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41"/>
        <p:cNvGrpSpPr/>
        <p:nvPr/>
      </p:nvGrpSpPr>
      <p:grpSpPr>
        <a:xfrm>
          <a:off x="0" y="0"/>
          <a:ext cx="0" cy="0"/>
          <a:chOff x="0" y="0"/>
          <a:chExt cx="0" cy="0"/>
        </a:xfrm>
      </p:grpSpPr>
      <p:sp>
        <p:nvSpPr>
          <p:cNvPr id="542" name="Google Shape;542;g24e8b89538e_1_9"/>
          <p:cNvSpPr/>
          <p:nvPr/>
        </p:nvSpPr>
        <p:spPr>
          <a:xfrm>
            <a:off x="0" y="0"/>
            <a:ext cx="9144000" cy="1084082"/>
          </a:xfrm>
          <a:prstGeom prst="rect">
            <a:avLst/>
          </a:prstGeom>
          <a:solidFill>
            <a:srgbClr val="6B948C">
              <a:alpha val="80390"/>
            </a:srgbClr>
          </a:solidFill>
          <a:ln>
            <a:noFill/>
          </a:ln>
        </p:spPr>
        <p:txBody>
          <a:bodyPr spcFirstLastPara="1" wrap="square" lIns="91425" tIns="91425" rIns="91425" bIns="91425" anchor="ctr" anchorCtr="0">
            <a:noAutofit/>
          </a:bodyPr>
          <a:lstStyle/>
          <a:p>
            <a:pPr marL="0" lvl="0" indent="0" algn="ctr" rtl="0">
              <a:lnSpc>
                <a:spcPct val="90000"/>
              </a:lnSpc>
              <a:spcBef>
                <a:spcPts val="0"/>
              </a:spcBef>
              <a:spcAft>
                <a:spcPts val="0"/>
              </a:spcAft>
              <a:buClr>
                <a:schemeClr val="dk1"/>
              </a:buClr>
              <a:buSzPts val="1100"/>
              <a:buFont typeface="Arial"/>
              <a:buNone/>
            </a:pPr>
            <a:r>
              <a:rPr lang="en-GB" sz="4100" dirty="0">
                <a:solidFill>
                  <a:schemeClr val="tx1"/>
                </a:solidFill>
                <a:latin typeface="ISHALinkpen Join Connect" panose="03050602040000000000" pitchFamily="66" charset="0"/>
                <a:ea typeface="ISHALinkpen Join Connect" panose="03050602040000000000" pitchFamily="66" charset="0"/>
                <a:cs typeface="Calibri"/>
                <a:sym typeface="Calibri"/>
              </a:rPr>
              <a:t>Communications</a:t>
            </a:r>
            <a:endParaRPr dirty="0">
              <a:solidFill>
                <a:schemeClr val="tx1"/>
              </a:solidFill>
              <a:latin typeface="ISHALinkpen Join Connect" panose="03050602040000000000" pitchFamily="66" charset="0"/>
              <a:ea typeface="ISHALinkpen Join Connect" panose="03050602040000000000" pitchFamily="66" charset="0"/>
            </a:endParaRPr>
          </a:p>
        </p:txBody>
      </p:sp>
      <p:sp>
        <p:nvSpPr>
          <p:cNvPr id="544" name="Google Shape;544;g24e8b89538e_1_9"/>
          <p:cNvSpPr txBox="1"/>
          <p:nvPr/>
        </p:nvSpPr>
        <p:spPr>
          <a:xfrm>
            <a:off x="182550" y="1103442"/>
            <a:ext cx="8778900" cy="524756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sz="1300" dirty="0">
                <a:solidFill>
                  <a:schemeClr val="tx1"/>
                </a:solidFill>
                <a:latin typeface="ISHALinkpen Join Connect" panose="03050602040000000000" pitchFamily="66" charset="0"/>
                <a:ea typeface="ISHALinkpen Join Connect" panose="03050602040000000000" pitchFamily="66" charset="0"/>
                <a:cs typeface="Calibri"/>
                <a:sym typeface="Calibri"/>
              </a:rPr>
              <a:t>As there are many events that run throughout the school year, we like to keep Parents and Carers up to date. Please see a list of ways below that we communicate with Parents and Carers.</a:t>
            </a:r>
          </a:p>
          <a:p>
            <a:pPr marL="0" lvl="0" indent="0" algn="l" rtl="0">
              <a:lnSpc>
                <a:spcPct val="115000"/>
              </a:lnSpc>
              <a:spcBef>
                <a:spcPts val="0"/>
              </a:spcBef>
              <a:spcAft>
                <a:spcPts val="0"/>
              </a:spcAft>
              <a:buNone/>
            </a:pPr>
            <a:endParaRPr sz="1300" dirty="0">
              <a:solidFill>
                <a:schemeClr val="tx1"/>
              </a:solidFill>
              <a:latin typeface="ISHALinkpen Join Connect" panose="03050602040000000000" pitchFamily="66" charset="0"/>
              <a:ea typeface="ISHALinkpen Join Connect" panose="03050602040000000000" pitchFamily="66" charset="0"/>
              <a:cs typeface="Calibri"/>
              <a:sym typeface="Calibri"/>
            </a:endParaRPr>
          </a:p>
          <a:p>
            <a:pPr marL="0" lvl="0" indent="0" algn="l" rtl="0">
              <a:lnSpc>
                <a:spcPct val="115000"/>
              </a:lnSpc>
              <a:spcBef>
                <a:spcPts val="400"/>
              </a:spcBef>
              <a:spcAft>
                <a:spcPts val="0"/>
              </a:spcAft>
              <a:buNone/>
            </a:pPr>
            <a:r>
              <a:rPr lang="en-GB" sz="1300" b="1" dirty="0">
                <a:solidFill>
                  <a:schemeClr val="tx1"/>
                </a:solidFill>
                <a:latin typeface="ISHALinkpen Join Connect" panose="03050602040000000000" pitchFamily="66" charset="0"/>
                <a:ea typeface="ISHALinkpen Join Connect" panose="03050602040000000000" pitchFamily="66" charset="0"/>
                <a:cs typeface="Calibri"/>
                <a:sym typeface="Calibri"/>
              </a:rPr>
              <a:t>Website</a:t>
            </a:r>
            <a:r>
              <a:rPr lang="en-GB" sz="1300" dirty="0">
                <a:solidFill>
                  <a:schemeClr val="tx1"/>
                </a:solidFill>
                <a:latin typeface="ISHALinkpen Join Connect" panose="03050602040000000000" pitchFamily="66" charset="0"/>
                <a:ea typeface="ISHALinkpen Join Connect" panose="03050602040000000000" pitchFamily="66" charset="0"/>
                <a:cs typeface="Calibri"/>
                <a:sym typeface="Calibri"/>
              </a:rPr>
              <a:t>: </a:t>
            </a:r>
            <a:r>
              <a:rPr lang="en-GB" sz="1300" u="sng" dirty="0">
                <a:solidFill>
                  <a:schemeClr val="tx1"/>
                </a:solidFill>
                <a:latin typeface="ISHALinkpen Join Connect" panose="03050602040000000000" pitchFamily="66" charset="0"/>
                <a:ea typeface="ISHALinkpen Join Connect" panose="03050602040000000000" pitchFamily="66" charset="0"/>
                <a:cs typeface="Calibri"/>
                <a:sym typeface="Calibri"/>
                <a:hlinkClick r:id="rId3">
                  <a:extLst>
                    <a:ext uri="{A12FA001-AC4F-418D-AE19-62706E023703}">
                      <ahyp:hlinkClr xmlns:ahyp="http://schemas.microsoft.com/office/drawing/2018/hyperlinkcolor" val="tx"/>
                    </a:ext>
                  </a:extLst>
                </a:hlinkClick>
              </a:rPr>
              <a:t>www.limewoodprimary.co.uk</a:t>
            </a:r>
            <a:endParaRPr lang="en-GB" sz="1300" u="sng" dirty="0">
              <a:solidFill>
                <a:schemeClr val="tx1"/>
              </a:solidFill>
              <a:latin typeface="ISHALinkpen Join Connect" panose="03050602040000000000" pitchFamily="66" charset="0"/>
              <a:ea typeface="ISHALinkpen Join Connect" panose="03050602040000000000" pitchFamily="66" charset="0"/>
              <a:cs typeface="Calibri"/>
              <a:sym typeface="Calibri"/>
            </a:endParaRPr>
          </a:p>
          <a:p>
            <a:pPr marL="0" lvl="0" indent="0" algn="l" rtl="0">
              <a:lnSpc>
                <a:spcPct val="115000"/>
              </a:lnSpc>
              <a:spcBef>
                <a:spcPts val="400"/>
              </a:spcBef>
              <a:spcAft>
                <a:spcPts val="0"/>
              </a:spcAft>
              <a:buNone/>
            </a:pPr>
            <a:endParaRPr sz="1300" u="sng" dirty="0">
              <a:solidFill>
                <a:schemeClr val="tx1"/>
              </a:solidFill>
              <a:latin typeface="ISHALinkpen Join Connect" panose="03050602040000000000" pitchFamily="66" charset="0"/>
              <a:ea typeface="ISHALinkpen Join Connect" panose="03050602040000000000" pitchFamily="66" charset="0"/>
              <a:cs typeface="Calibri"/>
              <a:sym typeface="Calibri"/>
            </a:endParaRPr>
          </a:p>
          <a:p>
            <a:pPr marL="0" lvl="0" indent="0" algn="l" rtl="0">
              <a:lnSpc>
                <a:spcPct val="115000"/>
              </a:lnSpc>
              <a:spcBef>
                <a:spcPts val="400"/>
              </a:spcBef>
              <a:spcAft>
                <a:spcPts val="0"/>
              </a:spcAft>
              <a:buNone/>
            </a:pPr>
            <a:r>
              <a:rPr lang="en-GB" sz="1300" b="1" dirty="0">
                <a:solidFill>
                  <a:schemeClr val="tx1"/>
                </a:solidFill>
                <a:latin typeface="ISHALinkpen Join Connect" panose="03050602040000000000" pitchFamily="66" charset="0"/>
                <a:ea typeface="ISHALinkpen Join Connect" panose="03050602040000000000" pitchFamily="66" charset="0"/>
                <a:cs typeface="Calibri"/>
                <a:sym typeface="Calibri"/>
              </a:rPr>
              <a:t>Arbor</a:t>
            </a:r>
            <a:r>
              <a:rPr lang="en-GB" sz="1300" dirty="0">
                <a:solidFill>
                  <a:schemeClr val="tx1"/>
                </a:solidFill>
                <a:latin typeface="ISHALinkpen Join Connect" panose="03050602040000000000" pitchFamily="66" charset="0"/>
                <a:ea typeface="ISHALinkpen Join Connect" panose="03050602040000000000" pitchFamily="66" charset="0"/>
                <a:cs typeface="Calibri"/>
                <a:sym typeface="Calibri"/>
              </a:rPr>
              <a:t> – This is an app that you can download to your phone. You will receive notifications, letters, newsletters, forms, consents and alike. You can also pay dinner money and book your child onto clubs, trips and manage Parent’s Evening appointments. We ask all Parents/Carers to ensure they have a working Arbor account as this will ensure that you are notified of any last-minute changes to events, as well as all important information. If you would like to sign up please give your email address to the front office who will send you a link for registration.</a:t>
            </a:r>
          </a:p>
          <a:p>
            <a:pPr marL="0" lvl="0" indent="0" algn="l" rtl="0">
              <a:lnSpc>
                <a:spcPct val="115000"/>
              </a:lnSpc>
              <a:spcBef>
                <a:spcPts val="400"/>
              </a:spcBef>
              <a:spcAft>
                <a:spcPts val="0"/>
              </a:spcAft>
              <a:buNone/>
            </a:pPr>
            <a:endParaRPr sz="1300" dirty="0">
              <a:solidFill>
                <a:schemeClr val="tx1"/>
              </a:solidFill>
              <a:latin typeface="ISHALinkpen Join Connect" panose="03050602040000000000" pitchFamily="66" charset="0"/>
              <a:ea typeface="ISHALinkpen Join Connect" panose="03050602040000000000" pitchFamily="66" charset="0"/>
              <a:cs typeface="Calibri"/>
              <a:sym typeface="Calibri"/>
            </a:endParaRPr>
          </a:p>
          <a:p>
            <a:pPr marL="0" lvl="0" indent="0" algn="l" rtl="0">
              <a:lnSpc>
                <a:spcPct val="115000"/>
              </a:lnSpc>
              <a:spcBef>
                <a:spcPts val="400"/>
              </a:spcBef>
              <a:spcAft>
                <a:spcPts val="0"/>
              </a:spcAft>
              <a:buNone/>
            </a:pPr>
            <a:r>
              <a:rPr lang="en-GB" sz="1300" dirty="0">
                <a:solidFill>
                  <a:schemeClr val="tx1"/>
                </a:solidFill>
                <a:latin typeface="ISHALinkpen Join Connect" panose="03050602040000000000" pitchFamily="66" charset="0"/>
                <a:ea typeface="ISHALinkpen Join Connect" panose="03050602040000000000" pitchFamily="66" charset="0"/>
                <a:cs typeface="Calibri"/>
                <a:sym typeface="Calibri"/>
              </a:rPr>
              <a:t>If you are having technical difficulties with Arbor please use the help guides </a:t>
            </a:r>
            <a:r>
              <a:rPr lang="en-GB" sz="1300" u="sng" dirty="0">
                <a:solidFill>
                  <a:schemeClr val="tx1"/>
                </a:solidFill>
                <a:latin typeface="ISHALinkpen Join Connect" panose="03050602040000000000" pitchFamily="66" charset="0"/>
                <a:ea typeface="ISHALinkpen Join Connect" panose="03050602040000000000" pitchFamily="66" charset="0"/>
                <a:cs typeface="Calibri"/>
                <a:sym typeface="Calibri"/>
                <a:hlinkClick r:id="rId4">
                  <a:extLst>
                    <a:ext uri="{A12FA001-AC4F-418D-AE19-62706E023703}">
                      <ahyp:hlinkClr xmlns:ahyp="http://schemas.microsoft.com/office/drawing/2018/hyperlinkcolor" val="tx"/>
                    </a:ext>
                  </a:extLst>
                </a:hlinkClick>
              </a:rPr>
              <a:t>https://support.arbor-education.com/</a:t>
            </a:r>
            <a:r>
              <a:rPr lang="en-GB" sz="1300" dirty="0">
                <a:solidFill>
                  <a:schemeClr val="tx1"/>
                </a:solidFill>
                <a:latin typeface="ISHALinkpen Join Connect" panose="03050602040000000000" pitchFamily="66" charset="0"/>
                <a:ea typeface="ISHALinkpen Join Connect" panose="03050602040000000000" pitchFamily="66" charset="0"/>
                <a:cs typeface="Calibri"/>
                <a:sym typeface="Calibri"/>
              </a:rPr>
              <a:t> or speak to the front office.</a:t>
            </a:r>
          </a:p>
          <a:p>
            <a:pPr marL="0" lvl="0" indent="0" algn="l" rtl="0">
              <a:lnSpc>
                <a:spcPct val="115000"/>
              </a:lnSpc>
              <a:spcBef>
                <a:spcPts val="400"/>
              </a:spcBef>
              <a:spcAft>
                <a:spcPts val="0"/>
              </a:spcAft>
              <a:buNone/>
            </a:pPr>
            <a:endParaRPr sz="1300" dirty="0">
              <a:solidFill>
                <a:schemeClr val="tx1"/>
              </a:solidFill>
              <a:latin typeface="ISHALinkpen Join Connect" panose="03050602040000000000" pitchFamily="66" charset="0"/>
              <a:ea typeface="ISHALinkpen Join Connect" panose="03050602040000000000" pitchFamily="66" charset="0"/>
              <a:cs typeface="Calibri"/>
              <a:sym typeface="Calibri"/>
            </a:endParaRPr>
          </a:p>
          <a:p>
            <a:pPr marL="0" lvl="0" indent="0" algn="l" rtl="0">
              <a:lnSpc>
                <a:spcPct val="115000"/>
              </a:lnSpc>
              <a:spcBef>
                <a:spcPts val="400"/>
              </a:spcBef>
              <a:spcAft>
                <a:spcPts val="0"/>
              </a:spcAft>
              <a:buNone/>
            </a:pPr>
            <a:r>
              <a:rPr lang="en-GB" sz="1300" b="1" dirty="0">
                <a:solidFill>
                  <a:schemeClr val="tx1"/>
                </a:solidFill>
                <a:latin typeface="ISHALinkpen Join Connect" panose="03050602040000000000" pitchFamily="66" charset="0"/>
                <a:ea typeface="ISHALinkpen Join Connect" panose="03050602040000000000" pitchFamily="66" charset="0"/>
                <a:cs typeface="Calibri"/>
                <a:sym typeface="Calibri"/>
              </a:rPr>
              <a:t>Facebook</a:t>
            </a:r>
            <a:r>
              <a:rPr lang="en-GB" sz="1300" dirty="0">
                <a:solidFill>
                  <a:schemeClr val="tx1"/>
                </a:solidFill>
                <a:latin typeface="ISHALinkpen Join Connect" panose="03050602040000000000" pitchFamily="66" charset="0"/>
                <a:ea typeface="ISHALinkpen Join Connect" panose="03050602040000000000" pitchFamily="66" charset="0"/>
                <a:cs typeface="Calibri"/>
                <a:sym typeface="Calibri"/>
              </a:rPr>
              <a:t> – “Like” our Facebook page “</a:t>
            </a:r>
            <a:r>
              <a:rPr lang="en-GB" sz="1300" dirty="0" err="1">
                <a:solidFill>
                  <a:schemeClr val="tx1"/>
                </a:solidFill>
                <a:latin typeface="ISHALinkpen Join Connect" panose="03050602040000000000" pitchFamily="66" charset="0"/>
                <a:ea typeface="ISHALinkpen Join Connect" panose="03050602040000000000" pitchFamily="66" charset="0"/>
                <a:cs typeface="Calibri"/>
                <a:sym typeface="Calibri"/>
              </a:rPr>
              <a:t>LimeWood</a:t>
            </a:r>
            <a:r>
              <a:rPr lang="en-GB" sz="1300" dirty="0">
                <a:solidFill>
                  <a:schemeClr val="tx1"/>
                </a:solidFill>
                <a:latin typeface="ISHALinkpen Join Connect" panose="03050602040000000000" pitchFamily="66" charset="0"/>
                <a:ea typeface="ISHALinkpen Join Connect" panose="03050602040000000000" pitchFamily="66" charset="0"/>
                <a:cs typeface="Calibri"/>
                <a:sym typeface="Calibri"/>
              </a:rPr>
              <a:t> Primary School”</a:t>
            </a:r>
            <a:endParaRPr sz="1300" dirty="0">
              <a:solidFill>
                <a:schemeClr val="tx1"/>
              </a:solidFill>
              <a:latin typeface="ISHALinkpen Join Connect" panose="03050602040000000000" pitchFamily="66" charset="0"/>
              <a:ea typeface="ISHALinkpen Join Connect" panose="03050602040000000000" pitchFamily="66" charset="0"/>
              <a:cs typeface="Calibri"/>
              <a:sym typeface="Calibri"/>
            </a:endParaRPr>
          </a:p>
          <a:p>
            <a:pPr marL="0" lvl="0" indent="0" algn="l" rtl="0">
              <a:lnSpc>
                <a:spcPct val="115000"/>
              </a:lnSpc>
              <a:spcBef>
                <a:spcPts val="400"/>
              </a:spcBef>
              <a:spcAft>
                <a:spcPts val="0"/>
              </a:spcAft>
              <a:buNone/>
            </a:pPr>
            <a:r>
              <a:rPr lang="en-GB" sz="1300" b="1" dirty="0">
                <a:solidFill>
                  <a:schemeClr val="tx1"/>
                </a:solidFill>
                <a:latin typeface="ISHALinkpen Join Connect" panose="03050602040000000000" pitchFamily="66" charset="0"/>
                <a:ea typeface="ISHALinkpen Join Connect" panose="03050602040000000000" pitchFamily="66" charset="0"/>
                <a:cs typeface="Calibri"/>
                <a:sym typeface="Calibri"/>
              </a:rPr>
              <a:t>X</a:t>
            </a:r>
            <a:r>
              <a:rPr lang="en-GB" sz="1300" dirty="0">
                <a:solidFill>
                  <a:schemeClr val="tx1"/>
                </a:solidFill>
                <a:latin typeface="ISHALinkpen Join Connect" panose="03050602040000000000" pitchFamily="66" charset="0"/>
                <a:ea typeface="ISHALinkpen Join Connect" panose="03050602040000000000" pitchFamily="66" charset="0"/>
                <a:cs typeface="Calibri"/>
                <a:sym typeface="Calibri"/>
              </a:rPr>
              <a:t> – Follow us @LimeWoodWAT</a:t>
            </a:r>
          </a:p>
          <a:p>
            <a:pPr marL="0" lvl="0" indent="0" algn="l" rtl="0">
              <a:lnSpc>
                <a:spcPct val="115000"/>
              </a:lnSpc>
              <a:spcBef>
                <a:spcPts val="400"/>
              </a:spcBef>
              <a:spcAft>
                <a:spcPts val="0"/>
              </a:spcAft>
              <a:buNone/>
            </a:pPr>
            <a:r>
              <a:rPr lang="en-GB" sz="1300" b="1" dirty="0">
                <a:solidFill>
                  <a:schemeClr val="tx1"/>
                </a:solidFill>
                <a:latin typeface="ISHALinkpen Join Connect" panose="03050602040000000000" pitchFamily="66" charset="0"/>
                <a:ea typeface="ISHALinkpen Join Connect" panose="03050602040000000000" pitchFamily="66" charset="0"/>
                <a:cs typeface="Calibri"/>
                <a:sym typeface="Calibri"/>
              </a:rPr>
              <a:t>Instagram</a:t>
            </a:r>
            <a:r>
              <a:rPr lang="en-GB" sz="1300" dirty="0">
                <a:solidFill>
                  <a:schemeClr val="tx1"/>
                </a:solidFill>
                <a:latin typeface="ISHALinkpen Join Connect" panose="03050602040000000000" pitchFamily="66" charset="0"/>
                <a:ea typeface="ISHALinkpen Join Connect" panose="03050602040000000000" pitchFamily="66" charset="0"/>
                <a:cs typeface="Calibri"/>
                <a:sym typeface="Calibri"/>
              </a:rPr>
              <a:t> – Follow us </a:t>
            </a:r>
            <a:r>
              <a:rPr lang="en-GB" sz="1300" dirty="0" err="1">
                <a:solidFill>
                  <a:schemeClr val="tx1"/>
                </a:solidFill>
                <a:latin typeface="ISHALinkpen Join Connect" panose="03050602040000000000" pitchFamily="66" charset="0"/>
                <a:ea typeface="ISHALinkpen Join Connect" panose="03050602040000000000" pitchFamily="66" charset="0"/>
                <a:cs typeface="Calibri"/>
                <a:sym typeface="Calibri"/>
              </a:rPr>
              <a:t>lime_wood_primary</a:t>
            </a:r>
            <a:endParaRPr sz="1300" dirty="0">
              <a:solidFill>
                <a:schemeClr val="tx1"/>
              </a:solidFill>
              <a:latin typeface="ISHALinkpen Join Connect" panose="03050602040000000000" pitchFamily="66" charset="0"/>
              <a:ea typeface="ISHALinkpen Join Connect" panose="03050602040000000000" pitchFamily="66" charset="0"/>
              <a:cs typeface="Calibri"/>
              <a:sym typeface="Calibri"/>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41"/>
        <p:cNvGrpSpPr/>
        <p:nvPr/>
      </p:nvGrpSpPr>
      <p:grpSpPr>
        <a:xfrm>
          <a:off x="0" y="0"/>
          <a:ext cx="0" cy="0"/>
          <a:chOff x="0" y="0"/>
          <a:chExt cx="0" cy="0"/>
        </a:xfrm>
      </p:grpSpPr>
      <p:sp>
        <p:nvSpPr>
          <p:cNvPr id="542" name="Google Shape;542;g24e8b89538e_1_9"/>
          <p:cNvSpPr/>
          <p:nvPr/>
        </p:nvSpPr>
        <p:spPr>
          <a:xfrm>
            <a:off x="0" y="0"/>
            <a:ext cx="9144000" cy="1084082"/>
          </a:xfrm>
          <a:prstGeom prst="rect">
            <a:avLst/>
          </a:prstGeom>
          <a:solidFill>
            <a:srgbClr val="6B948C">
              <a:alpha val="80390"/>
            </a:srgbClr>
          </a:solidFill>
          <a:ln>
            <a:noFill/>
          </a:ln>
        </p:spPr>
        <p:txBody>
          <a:bodyPr spcFirstLastPara="1" wrap="square" lIns="91425" tIns="91425" rIns="91425" bIns="91425" anchor="ctr" anchorCtr="0">
            <a:noAutofit/>
          </a:bodyPr>
          <a:lstStyle/>
          <a:p>
            <a:pPr marL="0" lvl="0" indent="0" algn="ctr" rtl="0">
              <a:lnSpc>
                <a:spcPct val="90000"/>
              </a:lnSpc>
              <a:spcBef>
                <a:spcPts val="0"/>
              </a:spcBef>
              <a:spcAft>
                <a:spcPts val="0"/>
              </a:spcAft>
              <a:buClr>
                <a:schemeClr val="dk1"/>
              </a:buClr>
              <a:buSzPts val="1100"/>
              <a:buFont typeface="Arial"/>
              <a:buNone/>
            </a:pPr>
            <a:r>
              <a:rPr lang="en-GB" sz="4100" dirty="0">
                <a:solidFill>
                  <a:schemeClr val="tx1"/>
                </a:solidFill>
                <a:latin typeface="ISHALinkpen Join Connect" panose="03050602040000000000" pitchFamily="66" charset="0"/>
                <a:ea typeface="ISHALinkpen Join Connect" panose="03050602040000000000" pitchFamily="66" charset="0"/>
                <a:cs typeface="Calibri"/>
                <a:sym typeface="Calibri"/>
              </a:rPr>
              <a:t>Communications</a:t>
            </a:r>
            <a:endParaRPr dirty="0">
              <a:solidFill>
                <a:schemeClr val="tx1"/>
              </a:solidFill>
              <a:latin typeface="ISHALinkpen Join Connect" panose="03050602040000000000" pitchFamily="66" charset="0"/>
              <a:ea typeface="ISHALinkpen Join Connect" panose="03050602040000000000" pitchFamily="66" charset="0"/>
            </a:endParaRPr>
          </a:p>
        </p:txBody>
      </p:sp>
      <p:sp>
        <p:nvSpPr>
          <p:cNvPr id="544" name="Google Shape;544;g24e8b89538e_1_9"/>
          <p:cNvSpPr txBox="1"/>
          <p:nvPr/>
        </p:nvSpPr>
        <p:spPr>
          <a:xfrm>
            <a:off x="182550" y="1103442"/>
            <a:ext cx="8778900" cy="6610113"/>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endParaRPr lang="en-GB" sz="1050" dirty="0">
              <a:solidFill>
                <a:srgbClr val="716863"/>
              </a:solidFill>
              <a:latin typeface="ISHALinkpen Join Connect" panose="03050602040000000000" pitchFamily="66" charset="0"/>
              <a:ea typeface="ISHALinkpen Join Connect" panose="03050602040000000000" pitchFamily="66" charset="0"/>
              <a:cs typeface="Calibri"/>
              <a:sym typeface="Calibri"/>
            </a:endParaRPr>
          </a:p>
          <a:p>
            <a:pPr marL="0" lvl="0" indent="0" algn="l" rtl="0">
              <a:lnSpc>
                <a:spcPct val="115000"/>
              </a:lnSpc>
              <a:spcBef>
                <a:spcPts val="400"/>
              </a:spcBef>
              <a:spcAft>
                <a:spcPts val="0"/>
              </a:spcAft>
              <a:buNone/>
            </a:pPr>
            <a:r>
              <a:rPr lang="en-GB" sz="1300" b="1" dirty="0">
                <a:solidFill>
                  <a:schemeClr val="tx1"/>
                </a:solidFill>
                <a:latin typeface="ISHALinkpen Join Connect" panose="03050602040000000000" pitchFamily="66" charset="0"/>
                <a:ea typeface="ISHALinkpen Join Connect" panose="03050602040000000000" pitchFamily="66" charset="0"/>
                <a:cs typeface="Calibri"/>
                <a:sym typeface="Calibri"/>
              </a:rPr>
              <a:t>Paper Copies – </a:t>
            </a:r>
            <a:r>
              <a:rPr lang="en-GB" sz="1300" dirty="0">
                <a:solidFill>
                  <a:schemeClr val="tx1"/>
                </a:solidFill>
                <a:latin typeface="ISHALinkpen Join Connect" panose="03050602040000000000" pitchFamily="66" charset="0"/>
                <a:ea typeface="ISHALinkpen Join Connect" panose="03050602040000000000" pitchFamily="66" charset="0"/>
                <a:cs typeface="Calibri"/>
                <a:sym typeface="Calibri"/>
              </a:rPr>
              <a:t>We try to help the environment by not sending too many correspondence by paper as we have many other resources to get information to you, however sometimes if there is an important notice we may send a paper letter. Please check your child’s book bags daily to check for information.</a:t>
            </a:r>
          </a:p>
          <a:p>
            <a:pPr marL="0" lvl="0" indent="0" algn="l" rtl="0">
              <a:lnSpc>
                <a:spcPct val="115000"/>
              </a:lnSpc>
              <a:spcBef>
                <a:spcPts val="400"/>
              </a:spcBef>
              <a:spcAft>
                <a:spcPts val="0"/>
              </a:spcAft>
              <a:buNone/>
            </a:pPr>
            <a:endParaRPr sz="1300" dirty="0">
              <a:solidFill>
                <a:schemeClr val="tx1"/>
              </a:solidFill>
              <a:latin typeface="ISHALinkpen Join Connect" panose="03050602040000000000" pitchFamily="66" charset="0"/>
              <a:ea typeface="ISHALinkpen Join Connect" panose="03050602040000000000" pitchFamily="66" charset="0"/>
              <a:cs typeface="Calibri"/>
              <a:sym typeface="Calibri"/>
            </a:endParaRPr>
          </a:p>
          <a:p>
            <a:pPr marL="0" lvl="0" indent="0" algn="l" rtl="0">
              <a:lnSpc>
                <a:spcPct val="115000"/>
              </a:lnSpc>
              <a:spcBef>
                <a:spcPts val="400"/>
              </a:spcBef>
              <a:spcAft>
                <a:spcPts val="0"/>
              </a:spcAft>
              <a:buNone/>
            </a:pPr>
            <a:r>
              <a:rPr lang="en-GB" sz="1300" b="1" dirty="0">
                <a:solidFill>
                  <a:schemeClr val="tx1"/>
                </a:solidFill>
                <a:latin typeface="ISHALinkpen Join Connect" panose="03050602040000000000" pitchFamily="66" charset="0"/>
                <a:ea typeface="ISHALinkpen Join Connect" panose="03050602040000000000" pitchFamily="66" charset="0"/>
                <a:cs typeface="Calibri"/>
                <a:sym typeface="Calibri"/>
              </a:rPr>
              <a:t>Weekly Newsletter – </a:t>
            </a:r>
            <a:r>
              <a:rPr lang="en-GB" sz="1300" dirty="0">
                <a:solidFill>
                  <a:schemeClr val="tx1"/>
                </a:solidFill>
                <a:latin typeface="ISHALinkpen Join Connect" panose="03050602040000000000" pitchFamily="66" charset="0"/>
                <a:ea typeface="ISHALinkpen Join Connect" panose="03050602040000000000" pitchFamily="66" charset="0"/>
                <a:cs typeface="Calibri"/>
                <a:sym typeface="Calibri"/>
              </a:rPr>
              <a:t>Our weekly newsletter is published every Friday. It will contain all important information. This is an information resource that we ask Parents/Carers to check each week. If you do not receive Arbor please check our website as our newsletters are uploaded there too. The office will be happy to print you a paper copy also.</a:t>
            </a:r>
          </a:p>
          <a:p>
            <a:pPr marL="0" lvl="0" indent="0" algn="l" rtl="0">
              <a:lnSpc>
                <a:spcPct val="115000"/>
              </a:lnSpc>
              <a:spcBef>
                <a:spcPts val="400"/>
              </a:spcBef>
              <a:spcAft>
                <a:spcPts val="0"/>
              </a:spcAft>
              <a:buNone/>
            </a:pPr>
            <a:endParaRPr sz="1300" dirty="0">
              <a:solidFill>
                <a:schemeClr val="tx1"/>
              </a:solidFill>
              <a:latin typeface="ISHALinkpen Join Connect" panose="03050602040000000000" pitchFamily="66" charset="0"/>
              <a:ea typeface="ISHALinkpen Join Connect" panose="03050602040000000000" pitchFamily="66" charset="0"/>
              <a:cs typeface="Calibri"/>
              <a:sym typeface="Calibri"/>
            </a:endParaRPr>
          </a:p>
          <a:p>
            <a:pPr marL="0" lvl="0" indent="0" algn="l" rtl="0">
              <a:lnSpc>
                <a:spcPct val="115000"/>
              </a:lnSpc>
              <a:spcBef>
                <a:spcPts val="400"/>
              </a:spcBef>
              <a:spcAft>
                <a:spcPts val="0"/>
              </a:spcAft>
              <a:buNone/>
            </a:pPr>
            <a:r>
              <a:rPr lang="en-GB" sz="1300" b="1" dirty="0">
                <a:solidFill>
                  <a:schemeClr val="tx1"/>
                </a:solidFill>
                <a:latin typeface="ISHALinkpen Join Connect" panose="03050602040000000000" pitchFamily="66" charset="0"/>
                <a:ea typeface="ISHALinkpen Join Connect" panose="03050602040000000000" pitchFamily="66" charset="0"/>
                <a:cs typeface="Calibri"/>
                <a:sym typeface="Calibri"/>
              </a:rPr>
              <a:t>Front Office – Mrs Cunningham </a:t>
            </a:r>
            <a:r>
              <a:rPr lang="en-GB" sz="1300" dirty="0">
                <a:solidFill>
                  <a:schemeClr val="tx1"/>
                </a:solidFill>
                <a:latin typeface="ISHALinkpen Join Connect" panose="03050602040000000000" pitchFamily="66" charset="0"/>
                <a:ea typeface="ISHALinkpen Join Connect" panose="03050602040000000000" pitchFamily="66" charset="0"/>
                <a:cs typeface="Calibri"/>
                <a:sym typeface="Calibri"/>
              </a:rPr>
              <a:t>in the front office will be happy to help you with any information that you require. Pop in, email </a:t>
            </a:r>
            <a:r>
              <a:rPr lang="en-GB" sz="1300" dirty="0">
                <a:solidFill>
                  <a:schemeClr val="tx1"/>
                </a:solidFill>
                <a:latin typeface="ISHALinkpen Join Connect" panose="03050602040000000000" pitchFamily="66" charset="0"/>
                <a:ea typeface="ISHALinkpen Join Connect" panose="03050602040000000000" pitchFamily="66" charset="0"/>
                <a:cs typeface="Calibri"/>
                <a:sym typeface="Calibri"/>
                <a:hlinkClick r:id="rId3">
                  <a:extLst>
                    <a:ext uri="{A12FA001-AC4F-418D-AE19-62706E023703}">
                      <ahyp:hlinkClr xmlns:ahyp="http://schemas.microsoft.com/office/drawing/2018/hyperlinkcolor" val="tx"/>
                    </a:ext>
                  </a:extLst>
                </a:hlinkClick>
              </a:rPr>
              <a:t>LWPoffice@watschools.org.uk</a:t>
            </a:r>
            <a:r>
              <a:rPr lang="en-GB" sz="1300" dirty="0">
                <a:solidFill>
                  <a:schemeClr val="tx1"/>
                </a:solidFill>
                <a:latin typeface="ISHALinkpen Join Connect" panose="03050602040000000000" pitchFamily="66" charset="0"/>
                <a:ea typeface="ISHALinkpen Join Connect" panose="03050602040000000000" pitchFamily="66" charset="0"/>
                <a:cs typeface="Calibri"/>
                <a:sym typeface="Calibri"/>
              </a:rPr>
              <a:t> or call 01322 344939</a:t>
            </a:r>
          </a:p>
          <a:p>
            <a:pPr marL="0" lvl="0" indent="0" algn="l" rtl="0">
              <a:lnSpc>
                <a:spcPct val="115000"/>
              </a:lnSpc>
              <a:spcBef>
                <a:spcPts val="400"/>
              </a:spcBef>
              <a:spcAft>
                <a:spcPts val="0"/>
              </a:spcAft>
              <a:buNone/>
            </a:pPr>
            <a:endParaRPr sz="1300" dirty="0">
              <a:solidFill>
                <a:schemeClr val="tx1"/>
              </a:solidFill>
              <a:latin typeface="ISHALinkpen Join Connect" panose="03050602040000000000" pitchFamily="66" charset="0"/>
              <a:ea typeface="ISHALinkpen Join Connect" panose="03050602040000000000" pitchFamily="66" charset="0"/>
              <a:cs typeface="Calibri"/>
              <a:sym typeface="Calibri"/>
            </a:endParaRPr>
          </a:p>
          <a:p>
            <a:pPr marL="0" lvl="0" indent="0" algn="l" rtl="0">
              <a:lnSpc>
                <a:spcPct val="115000"/>
              </a:lnSpc>
              <a:spcBef>
                <a:spcPts val="400"/>
              </a:spcBef>
              <a:spcAft>
                <a:spcPts val="0"/>
              </a:spcAft>
              <a:buNone/>
            </a:pPr>
            <a:r>
              <a:rPr lang="en-GB" sz="1300" b="1" dirty="0">
                <a:solidFill>
                  <a:schemeClr val="tx1"/>
                </a:solidFill>
                <a:latin typeface="ISHALinkpen Join Connect" panose="03050602040000000000" pitchFamily="66" charset="0"/>
                <a:ea typeface="ISHALinkpen Join Connect" panose="03050602040000000000" pitchFamily="66" charset="0"/>
                <a:cs typeface="Calibri"/>
                <a:sym typeface="Calibri"/>
              </a:rPr>
              <a:t>Class Teachers – </a:t>
            </a:r>
            <a:r>
              <a:rPr lang="en-GB" sz="1300" dirty="0">
                <a:solidFill>
                  <a:schemeClr val="tx1"/>
                </a:solidFill>
                <a:latin typeface="ISHALinkpen Join Connect" panose="03050602040000000000" pitchFamily="66" charset="0"/>
                <a:ea typeface="ISHALinkpen Join Connect" panose="03050602040000000000" pitchFamily="66" charset="0"/>
                <a:cs typeface="Calibri"/>
                <a:sym typeface="Calibri"/>
              </a:rPr>
              <a:t>Class Teachers inform the pupils in their class about upcoming events, they will include details on Showbie to remind Parents and Carers about the events so please look out for this.  Please also review the weekly newsletter for key information. </a:t>
            </a:r>
          </a:p>
          <a:p>
            <a:pPr marL="0" lvl="0" indent="0" algn="l" rtl="0">
              <a:lnSpc>
                <a:spcPct val="115000"/>
              </a:lnSpc>
              <a:spcBef>
                <a:spcPts val="400"/>
              </a:spcBef>
              <a:spcAft>
                <a:spcPts val="0"/>
              </a:spcAft>
              <a:buNone/>
            </a:pPr>
            <a:endParaRPr sz="1300" dirty="0">
              <a:solidFill>
                <a:schemeClr val="tx1"/>
              </a:solidFill>
              <a:latin typeface="ISHALinkpen Join Connect" panose="03050602040000000000" pitchFamily="66" charset="0"/>
              <a:ea typeface="ISHALinkpen Join Connect" panose="03050602040000000000" pitchFamily="66" charset="0"/>
              <a:cs typeface="Calibri"/>
              <a:sym typeface="Calibri"/>
            </a:endParaRPr>
          </a:p>
          <a:p>
            <a:pPr marL="0" lvl="0" indent="0" algn="l" rtl="0">
              <a:lnSpc>
                <a:spcPct val="115000"/>
              </a:lnSpc>
              <a:spcBef>
                <a:spcPts val="400"/>
              </a:spcBef>
              <a:spcAft>
                <a:spcPts val="400"/>
              </a:spcAft>
              <a:buNone/>
            </a:pPr>
            <a:r>
              <a:rPr lang="en-GB" sz="1300" dirty="0">
                <a:solidFill>
                  <a:schemeClr val="tx1"/>
                </a:solidFill>
                <a:latin typeface="ISHALinkpen Join Connect" panose="03050602040000000000" pitchFamily="66" charset="0"/>
                <a:ea typeface="ISHALinkpen Join Connect" panose="03050602040000000000" pitchFamily="66" charset="0"/>
                <a:cs typeface="Calibri"/>
                <a:sym typeface="Calibri"/>
              </a:rPr>
              <a:t>We hope that by using all of these channels of communication we ensure everybody is kept up to date. </a:t>
            </a:r>
          </a:p>
          <a:p>
            <a:pPr marL="0" lvl="0" indent="0" algn="l" rtl="0">
              <a:lnSpc>
                <a:spcPct val="115000"/>
              </a:lnSpc>
              <a:spcBef>
                <a:spcPts val="400"/>
              </a:spcBef>
              <a:spcAft>
                <a:spcPts val="400"/>
              </a:spcAft>
              <a:buNone/>
            </a:pPr>
            <a:endParaRPr lang="en-GB" sz="1300" b="1" dirty="0">
              <a:solidFill>
                <a:srgbClr val="716863"/>
              </a:solidFill>
              <a:latin typeface="ISHALinkpen Join Connect" panose="03050602040000000000" pitchFamily="66" charset="0"/>
              <a:ea typeface="ISHALinkpen Join Connect" panose="03050602040000000000" pitchFamily="66" charset="0"/>
              <a:cs typeface="Calibri"/>
              <a:sym typeface="Calibri"/>
            </a:endParaRPr>
          </a:p>
          <a:p>
            <a:pPr marL="0" lvl="0" indent="0" algn="l" rtl="0">
              <a:lnSpc>
                <a:spcPct val="115000"/>
              </a:lnSpc>
              <a:spcBef>
                <a:spcPts val="400"/>
              </a:spcBef>
              <a:spcAft>
                <a:spcPts val="400"/>
              </a:spcAft>
              <a:buNone/>
            </a:pPr>
            <a:r>
              <a:rPr lang="en-GB" sz="1300" b="1" dirty="0">
                <a:solidFill>
                  <a:srgbClr val="716863"/>
                </a:solidFill>
                <a:latin typeface="ISHALinkpen Join Connect" panose="03050602040000000000" pitchFamily="66" charset="0"/>
                <a:ea typeface="ISHALinkpen Join Connect" panose="03050602040000000000" pitchFamily="66" charset="0"/>
                <a:cs typeface="Calibri"/>
                <a:sym typeface="Calibri"/>
              </a:rPr>
              <a:t>Please ensure that you are also regularly checking these channels for information as it is all of our responsibility to keep up to date.</a:t>
            </a:r>
            <a:endParaRPr sz="1300" b="1" dirty="0">
              <a:solidFill>
                <a:srgbClr val="716863"/>
              </a:solidFill>
              <a:latin typeface="ISHALinkpen Join Connect" panose="03050602040000000000" pitchFamily="66" charset="0"/>
              <a:ea typeface="ISHALinkpen Join Connect" panose="03050602040000000000" pitchFamily="66" charset="0"/>
              <a:cs typeface="Calibri"/>
              <a:sym typeface="Calibri"/>
            </a:endParaRPr>
          </a:p>
        </p:txBody>
      </p:sp>
    </p:spTree>
    <p:extLst>
      <p:ext uri="{BB962C8B-B14F-4D97-AF65-F5344CB8AC3E}">
        <p14:creationId xmlns:p14="http://schemas.microsoft.com/office/powerpoint/2010/main" val="92941880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48"/>
        <p:cNvGrpSpPr/>
        <p:nvPr/>
      </p:nvGrpSpPr>
      <p:grpSpPr>
        <a:xfrm>
          <a:off x="0" y="0"/>
          <a:ext cx="0" cy="0"/>
          <a:chOff x="0" y="0"/>
          <a:chExt cx="0" cy="0"/>
        </a:xfrm>
      </p:grpSpPr>
      <p:sp>
        <p:nvSpPr>
          <p:cNvPr id="549" name="Google Shape;549;p7"/>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b" anchorCtr="0">
            <a:normAutofit/>
          </a:bodyPr>
          <a:lstStyle/>
          <a:p>
            <a:pPr marL="0" lvl="0" indent="0" algn="ctr" rtl="0">
              <a:lnSpc>
                <a:spcPct val="85000"/>
              </a:lnSpc>
              <a:spcBef>
                <a:spcPts val="0"/>
              </a:spcBef>
              <a:spcAft>
                <a:spcPts val="0"/>
              </a:spcAft>
              <a:buClr>
                <a:srgbClr val="4A7B29"/>
              </a:buClr>
              <a:buSzPts val="4800"/>
              <a:buFont typeface="Calibri"/>
              <a:buNone/>
            </a:pPr>
            <a:r>
              <a:rPr lang="en-GB" b="1" dirty="0">
                <a:solidFill>
                  <a:srgbClr val="4A7B29"/>
                </a:solidFill>
                <a:latin typeface="ISHALinkpen Join Connect" panose="03050602040000000000" pitchFamily="66" charset="0"/>
                <a:ea typeface="ISHALinkpen Join Connect" panose="03050602040000000000" pitchFamily="66" charset="0"/>
              </a:rPr>
              <a:t>Social Media</a:t>
            </a:r>
            <a:endParaRPr b="1" dirty="0">
              <a:solidFill>
                <a:srgbClr val="4A7B29"/>
              </a:solidFill>
              <a:latin typeface="ISHALinkpen Join Connect" panose="03050602040000000000" pitchFamily="66" charset="0"/>
              <a:ea typeface="ISHALinkpen Join Connect" panose="03050602040000000000" pitchFamily="66" charset="0"/>
            </a:endParaRPr>
          </a:p>
        </p:txBody>
      </p:sp>
      <p:sp>
        <p:nvSpPr>
          <p:cNvPr id="550" name="Google Shape;550;p7"/>
          <p:cNvSpPr txBox="1">
            <a:spLocks noGrp="1"/>
          </p:cNvSpPr>
          <p:nvPr>
            <p:ph type="body" idx="1"/>
          </p:nvPr>
        </p:nvSpPr>
        <p:spPr>
          <a:xfrm>
            <a:off x="822959" y="1916832"/>
            <a:ext cx="7543801" cy="4023360"/>
          </a:xfrm>
          <a:prstGeom prst="rect">
            <a:avLst/>
          </a:prstGeom>
          <a:noFill/>
          <a:ln>
            <a:noFill/>
          </a:ln>
        </p:spPr>
        <p:txBody>
          <a:bodyPr spcFirstLastPara="1" wrap="square" lIns="0" tIns="45700" rIns="0" bIns="45700" anchor="t" anchorCtr="0">
            <a:normAutofit/>
          </a:bodyPr>
          <a:lstStyle/>
          <a:p>
            <a:pPr marL="91440" lvl="0" indent="0" algn="l" rtl="0">
              <a:lnSpc>
                <a:spcPct val="90000"/>
              </a:lnSpc>
              <a:spcBef>
                <a:spcPts val="0"/>
              </a:spcBef>
              <a:spcAft>
                <a:spcPts val="0"/>
              </a:spcAft>
              <a:buClr>
                <a:schemeClr val="dk1"/>
              </a:buClr>
              <a:buSzPts val="2000"/>
              <a:buNone/>
            </a:pPr>
            <a:endParaRPr dirty="0"/>
          </a:p>
          <a:p>
            <a:pPr marL="91440" lvl="0" indent="0" algn="l" rtl="0">
              <a:lnSpc>
                <a:spcPct val="90000"/>
              </a:lnSpc>
              <a:spcBef>
                <a:spcPts val="1400"/>
              </a:spcBef>
              <a:spcAft>
                <a:spcPts val="0"/>
              </a:spcAft>
              <a:buClr>
                <a:schemeClr val="dk1"/>
              </a:buClr>
              <a:buSzPts val="2000"/>
              <a:buNone/>
            </a:pPr>
            <a:endParaRPr dirty="0">
              <a:solidFill>
                <a:schemeClr val="accent2"/>
              </a:solidFill>
            </a:endParaRPr>
          </a:p>
          <a:p>
            <a:pPr marL="91440" lvl="0" indent="0" algn="l" rtl="0">
              <a:lnSpc>
                <a:spcPct val="90000"/>
              </a:lnSpc>
              <a:spcBef>
                <a:spcPts val="1400"/>
              </a:spcBef>
              <a:spcAft>
                <a:spcPts val="0"/>
              </a:spcAft>
              <a:buClr>
                <a:schemeClr val="dk1"/>
              </a:buClr>
              <a:buSzPts val="2000"/>
              <a:buNone/>
            </a:pPr>
            <a:endParaRPr dirty="0">
              <a:solidFill>
                <a:schemeClr val="accent2"/>
              </a:solidFill>
            </a:endParaRPr>
          </a:p>
          <a:p>
            <a:pPr marL="91440" lvl="0" indent="0" algn="l" rtl="0">
              <a:lnSpc>
                <a:spcPct val="90000"/>
              </a:lnSpc>
              <a:spcBef>
                <a:spcPts val="1400"/>
              </a:spcBef>
              <a:spcAft>
                <a:spcPts val="0"/>
              </a:spcAft>
              <a:buClr>
                <a:schemeClr val="dk1"/>
              </a:buClr>
              <a:buSzPts val="2000"/>
              <a:buNone/>
            </a:pPr>
            <a:endParaRPr dirty="0">
              <a:solidFill>
                <a:schemeClr val="accent2"/>
              </a:solidFill>
            </a:endParaRPr>
          </a:p>
          <a:p>
            <a:pPr marL="91440" lvl="0" indent="-91440" algn="l" rtl="0">
              <a:lnSpc>
                <a:spcPct val="90000"/>
              </a:lnSpc>
              <a:spcBef>
                <a:spcPts val="1400"/>
              </a:spcBef>
              <a:spcAft>
                <a:spcPts val="0"/>
              </a:spcAft>
              <a:buClr>
                <a:schemeClr val="accent2"/>
              </a:buClr>
              <a:buSzPts val="2000"/>
              <a:buChar char=" "/>
            </a:pPr>
            <a:r>
              <a:rPr lang="en-GB" dirty="0">
                <a:solidFill>
                  <a:schemeClr val="accent2"/>
                </a:solidFill>
                <a:latin typeface="ISHALinkpen Join Connect" panose="03050602040000000000" pitchFamily="66" charset="0"/>
                <a:ea typeface="ISHALinkpen Join Connect" panose="03050602040000000000" pitchFamily="66" charset="0"/>
              </a:rPr>
              <a:t>              </a:t>
            </a:r>
            <a:endParaRPr sz="2800" dirty="0">
              <a:solidFill>
                <a:schemeClr val="accent6"/>
              </a:solidFill>
              <a:latin typeface="ISHALinkpen Join Connect" panose="03050602040000000000" pitchFamily="66" charset="0"/>
              <a:ea typeface="ISHALinkpen Join Connect" panose="03050602040000000000" pitchFamily="66" charset="0"/>
            </a:endParaRPr>
          </a:p>
        </p:txBody>
      </p:sp>
      <p:sp>
        <p:nvSpPr>
          <p:cNvPr id="554" name="Google Shape;554;p7"/>
          <p:cNvSpPr/>
          <p:nvPr/>
        </p:nvSpPr>
        <p:spPr>
          <a:xfrm>
            <a:off x="0" y="0"/>
            <a:ext cx="9144000" cy="1690689"/>
          </a:xfrm>
          <a:prstGeom prst="rect">
            <a:avLst/>
          </a:prstGeom>
          <a:solidFill>
            <a:srgbClr val="6B948C">
              <a:alpha val="80392"/>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pic>
        <p:nvPicPr>
          <p:cNvPr id="4" name="Picture 3">
            <a:extLst>
              <a:ext uri="{FF2B5EF4-FFF2-40B4-BE49-F238E27FC236}">
                <a16:creationId xmlns:a16="http://schemas.microsoft.com/office/drawing/2014/main" id="{AF2BC07C-150A-53E5-7904-4FFED33DF4CF}"/>
              </a:ext>
            </a:extLst>
          </p:cNvPr>
          <p:cNvPicPr>
            <a:picLocks noChangeAspect="1"/>
          </p:cNvPicPr>
          <p:nvPr/>
        </p:nvPicPr>
        <p:blipFill>
          <a:blip r:embed="rId3"/>
          <a:stretch>
            <a:fillRect/>
          </a:stretch>
        </p:blipFill>
        <p:spPr>
          <a:xfrm>
            <a:off x="1295754" y="2706022"/>
            <a:ext cx="6872045" cy="3006519"/>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5"/>
          <p:cNvSpPr txBox="1">
            <a:spLocks noGrp="1"/>
          </p:cNvSpPr>
          <p:nvPr>
            <p:ph type="title"/>
          </p:nvPr>
        </p:nvSpPr>
        <p:spPr>
          <a:xfrm>
            <a:off x="289990" y="271813"/>
            <a:ext cx="8064896" cy="1450757"/>
          </a:xfrm>
          <a:prstGeom prst="rect">
            <a:avLst/>
          </a:prstGeom>
          <a:noFill/>
          <a:ln>
            <a:noFill/>
          </a:ln>
        </p:spPr>
        <p:txBody>
          <a:bodyPr spcFirstLastPara="1" wrap="square" lIns="91425" tIns="45700" rIns="91425" bIns="45700" anchor="b" anchorCtr="0">
            <a:normAutofit/>
          </a:bodyPr>
          <a:lstStyle/>
          <a:p>
            <a:pPr marL="0" lvl="0" indent="0" algn="l" rtl="0">
              <a:lnSpc>
                <a:spcPct val="85000"/>
              </a:lnSpc>
              <a:spcBef>
                <a:spcPts val="0"/>
              </a:spcBef>
              <a:spcAft>
                <a:spcPts val="0"/>
              </a:spcAft>
              <a:buClr>
                <a:srgbClr val="4A7B29"/>
              </a:buClr>
              <a:buSzPts val="5400"/>
              <a:buFont typeface="Calibri"/>
              <a:buNone/>
            </a:pPr>
            <a:r>
              <a:rPr lang="en-GB" sz="5400" b="1" dirty="0">
                <a:solidFill>
                  <a:srgbClr val="4A7B29"/>
                </a:solidFill>
                <a:latin typeface="ISHALinkpen Join Connect" panose="03050602040000000000" pitchFamily="66" charset="0"/>
                <a:ea typeface="ISHALinkpen Join Connect" panose="03050602040000000000" pitchFamily="66" charset="0"/>
                <a:sym typeface="Calibri"/>
              </a:rPr>
              <a:t>EYFS Teachers</a:t>
            </a:r>
            <a:endParaRPr sz="5400" b="1" dirty="0">
              <a:solidFill>
                <a:srgbClr val="4A7B29"/>
              </a:solidFill>
              <a:latin typeface="ISHALinkpen Join Connect" panose="03050602040000000000" pitchFamily="66" charset="0"/>
              <a:ea typeface="ISHALinkpen Join Connect" panose="03050602040000000000" pitchFamily="66" charset="0"/>
              <a:sym typeface="Calibri"/>
            </a:endParaRPr>
          </a:p>
        </p:txBody>
      </p:sp>
      <p:grpSp>
        <p:nvGrpSpPr>
          <p:cNvPr id="133" name="Google Shape;133;p5"/>
          <p:cNvGrpSpPr/>
          <p:nvPr/>
        </p:nvGrpSpPr>
        <p:grpSpPr>
          <a:xfrm>
            <a:off x="1312777" y="3985536"/>
            <a:ext cx="6877644" cy="3216204"/>
            <a:chOff x="2123481" y="1759869"/>
            <a:chExt cx="6877644" cy="3216204"/>
          </a:xfrm>
        </p:grpSpPr>
        <p:sp>
          <p:nvSpPr>
            <p:cNvPr id="134" name="Google Shape;134;p5"/>
            <p:cNvSpPr txBox="1"/>
            <p:nvPr/>
          </p:nvSpPr>
          <p:spPr>
            <a:xfrm>
              <a:off x="2123481" y="1806015"/>
              <a:ext cx="2592300" cy="317005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rgbClr val="3F3F3F"/>
                </a:buClr>
                <a:buSzPts val="2000"/>
                <a:buFont typeface="Calibri"/>
                <a:buNone/>
              </a:pPr>
              <a:r>
                <a:rPr lang="en-GB" sz="2000" b="1" i="0" u="none" strike="noStrike" cap="none" dirty="0">
                  <a:solidFill>
                    <a:srgbClr val="3F3F3F"/>
                  </a:solidFill>
                  <a:latin typeface="ISHALinkpen Join Connect" panose="03050602040000000000" pitchFamily="66" charset="0"/>
                  <a:ea typeface="ISHALinkpen Join Connect" panose="03050602040000000000" pitchFamily="66" charset="0"/>
                  <a:cs typeface="Calibri"/>
                  <a:sym typeface="Calibri"/>
                </a:rPr>
                <a:t>Mrs A Holdsworth </a:t>
              </a:r>
              <a:endParaRPr sz="2000" b="1" i="0" u="none" strike="noStrike" cap="none" dirty="0">
                <a:solidFill>
                  <a:srgbClr val="3F3F3F"/>
                </a:solidFill>
                <a:latin typeface="ISHALinkpen Join Connect" panose="03050602040000000000" pitchFamily="66" charset="0"/>
                <a:ea typeface="ISHALinkpen Join Connect" panose="03050602040000000000" pitchFamily="66" charset="0"/>
                <a:cs typeface="Calibri"/>
                <a:sym typeface="Calibri"/>
              </a:endParaRPr>
            </a:p>
            <a:p>
              <a:pPr marL="0" marR="0" lvl="0" indent="0" algn="ctr" rtl="0">
                <a:spcBef>
                  <a:spcPts val="0"/>
                </a:spcBef>
                <a:spcAft>
                  <a:spcPts val="0"/>
                </a:spcAft>
                <a:buClr>
                  <a:schemeClr val="dk1"/>
                </a:buClr>
                <a:buSzPts val="2000"/>
                <a:buFont typeface="Arial"/>
                <a:buNone/>
              </a:pPr>
              <a:endParaRPr sz="2000" b="1" i="0" u="none" strike="noStrike" cap="none" dirty="0">
                <a:solidFill>
                  <a:srgbClr val="3F3F3F"/>
                </a:solidFill>
                <a:latin typeface="ISHALinkpen Join Connect" panose="03050602040000000000" pitchFamily="66" charset="0"/>
                <a:ea typeface="ISHALinkpen Join Connect" panose="03050602040000000000" pitchFamily="66" charset="0"/>
                <a:cs typeface="Calibri"/>
                <a:sym typeface="Calibri"/>
              </a:endParaRPr>
            </a:p>
            <a:p>
              <a:pPr marL="0" marR="0" lvl="0" indent="0" algn="ctr" rtl="0">
                <a:spcBef>
                  <a:spcPts val="0"/>
                </a:spcBef>
                <a:spcAft>
                  <a:spcPts val="0"/>
                </a:spcAft>
                <a:buClr>
                  <a:srgbClr val="3F3F3F"/>
                </a:buClr>
                <a:buSzPts val="2000"/>
                <a:buFont typeface="Calibri"/>
                <a:buNone/>
              </a:pPr>
              <a:r>
                <a:rPr lang="en-GB" sz="2000" b="0" i="0" u="none" strike="noStrike" cap="none" dirty="0">
                  <a:solidFill>
                    <a:srgbClr val="3F3F3F"/>
                  </a:solidFill>
                  <a:latin typeface="ISHALinkpen Join Connect" panose="03050602040000000000" pitchFamily="66" charset="0"/>
                  <a:ea typeface="ISHALinkpen Join Connect" panose="03050602040000000000" pitchFamily="66" charset="0"/>
                  <a:cs typeface="Calibri"/>
                  <a:sym typeface="Calibri"/>
                </a:rPr>
                <a:t>Reception </a:t>
              </a:r>
            </a:p>
            <a:p>
              <a:pPr marL="0" marR="0" lvl="0" indent="0" algn="ctr" rtl="0">
                <a:spcBef>
                  <a:spcPts val="0"/>
                </a:spcBef>
                <a:spcAft>
                  <a:spcPts val="0"/>
                </a:spcAft>
                <a:buClr>
                  <a:srgbClr val="3F3F3F"/>
                </a:buClr>
                <a:buSzPts val="2000"/>
                <a:buFont typeface="Calibri"/>
                <a:buNone/>
              </a:pPr>
              <a:r>
                <a:rPr lang="en-GB" sz="2000" b="0" i="0" u="none" strike="noStrike" cap="none" dirty="0">
                  <a:solidFill>
                    <a:srgbClr val="3F3F3F"/>
                  </a:solidFill>
                  <a:latin typeface="ISHALinkpen Join Connect" panose="03050602040000000000" pitchFamily="66" charset="0"/>
                  <a:ea typeface="ISHALinkpen Join Connect" panose="03050602040000000000" pitchFamily="66" charset="0"/>
                  <a:cs typeface="Calibri"/>
                  <a:sym typeface="Calibri"/>
                </a:rPr>
                <a:t>Class Teacher</a:t>
              </a:r>
              <a:endParaRPr sz="2000" b="0" i="0" u="none" strike="noStrike" cap="none" dirty="0">
                <a:solidFill>
                  <a:srgbClr val="3F3F3F"/>
                </a:solidFill>
                <a:latin typeface="ISHALinkpen Join Connect" panose="03050602040000000000" pitchFamily="66" charset="0"/>
                <a:ea typeface="ISHALinkpen Join Connect" panose="03050602040000000000" pitchFamily="66" charset="0"/>
                <a:cs typeface="Calibri"/>
                <a:sym typeface="Calibri"/>
              </a:endParaRPr>
            </a:p>
            <a:p>
              <a:pPr marL="0" marR="0" lvl="0" indent="0" algn="ctr" rtl="0">
                <a:spcBef>
                  <a:spcPts val="0"/>
                </a:spcBef>
                <a:spcAft>
                  <a:spcPts val="0"/>
                </a:spcAft>
                <a:buClr>
                  <a:srgbClr val="3F3F3F"/>
                </a:buClr>
                <a:buSzPts val="2000"/>
                <a:buFont typeface="Calibri"/>
                <a:buNone/>
              </a:pPr>
              <a:r>
                <a:rPr lang="en-GB" sz="2000" dirty="0">
                  <a:solidFill>
                    <a:srgbClr val="3F3F3F"/>
                  </a:solidFill>
                  <a:latin typeface="ISHALinkpen Join Connect" panose="03050602040000000000" pitchFamily="66" charset="0"/>
                  <a:ea typeface="ISHALinkpen Join Connect" panose="03050602040000000000" pitchFamily="66" charset="0"/>
                  <a:cs typeface="Calibri"/>
                  <a:sym typeface="Calibri"/>
                </a:rPr>
                <a:t>EYFS Lead</a:t>
              </a:r>
            </a:p>
            <a:p>
              <a:pPr marL="0" marR="0" lvl="0" indent="0" algn="ctr" rtl="0">
                <a:spcBef>
                  <a:spcPts val="0"/>
                </a:spcBef>
                <a:spcAft>
                  <a:spcPts val="0"/>
                </a:spcAft>
                <a:buClr>
                  <a:srgbClr val="3F3F3F"/>
                </a:buClr>
                <a:buSzPts val="2000"/>
                <a:buFont typeface="Calibri"/>
                <a:buNone/>
              </a:pPr>
              <a:endParaRPr lang="en-GB" sz="2000" dirty="0">
                <a:solidFill>
                  <a:srgbClr val="3F3F3F"/>
                </a:solidFill>
                <a:latin typeface="ISHALinkpen Join Connect" panose="03050602040000000000" pitchFamily="66" charset="0"/>
                <a:ea typeface="ISHALinkpen Join Connect" panose="03050602040000000000" pitchFamily="66" charset="0"/>
                <a:cs typeface="Calibri"/>
                <a:sym typeface="Calibri"/>
              </a:endParaRPr>
            </a:p>
            <a:p>
              <a:pPr marL="0" marR="0" lvl="0" indent="0" algn="ctr" rtl="0">
                <a:spcBef>
                  <a:spcPts val="0"/>
                </a:spcBef>
                <a:spcAft>
                  <a:spcPts val="0"/>
                </a:spcAft>
                <a:buClr>
                  <a:srgbClr val="3F3F3F"/>
                </a:buClr>
                <a:buSzPts val="2000"/>
                <a:buFont typeface="Calibri"/>
                <a:buNone/>
              </a:pPr>
              <a:r>
                <a:rPr lang="en-GB" sz="2000" b="0" i="0" u="none" strike="noStrike" cap="none" dirty="0" err="1">
                  <a:solidFill>
                    <a:srgbClr val="3F3F3F"/>
                  </a:solidFill>
                  <a:latin typeface="ISHALinkpen Join Connect" panose="03050602040000000000" pitchFamily="66" charset="0"/>
                  <a:ea typeface="ISHALinkpen Join Connect" panose="03050602040000000000" pitchFamily="66" charset="0"/>
                  <a:cs typeface="Calibri"/>
                  <a:sym typeface="Calibri"/>
                </a:rPr>
                <a:t>Neverwood</a:t>
              </a:r>
              <a:r>
                <a:rPr lang="en-GB" sz="2000" b="0" i="0" u="none" strike="noStrike" cap="none" dirty="0">
                  <a:solidFill>
                    <a:srgbClr val="3F3F3F"/>
                  </a:solidFill>
                  <a:latin typeface="ISHALinkpen Join Connect" panose="03050602040000000000" pitchFamily="66" charset="0"/>
                  <a:ea typeface="ISHALinkpen Join Connect" panose="03050602040000000000" pitchFamily="66" charset="0"/>
                  <a:cs typeface="Calibri"/>
                  <a:sym typeface="Calibri"/>
                </a:rPr>
                <a:t> Forest </a:t>
              </a:r>
              <a:r>
                <a:rPr lang="en-GB" sz="2000" dirty="0">
                  <a:solidFill>
                    <a:srgbClr val="3F3F3F"/>
                  </a:solidFill>
                  <a:latin typeface="ISHALinkpen Join Connect" panose="03050602040000000000" pitchFamily="66" charset="0"/>
                  <a:ea typeface="ISHALinkpen Join Connect" panose="03050602040000000000" pitchFamily="66" charset="0"/>
                  <a:cs typeface="Calibri"/>
                  <a:sym typeface="Calibri"/>
                </a:rPr>
                <a:t>Class </a:t>
              </a:r>
              <a:endParaRPr sz="2000" b="0" i="0" u="none" strike="noStrike" cap="none" dirty="0">
                <a:solidFill>
                  <a:srgbClr val="3F3F3F"/>
                </a:solidFill>
                <a:latin typeface="ISHALinkpen Join Connect" panose="03050602040000000000" pitchFamily="66" charset="0"/>
                <a:ea typeface="ISHALinkpen Join Connect" panose="03050602040000000000" pitchFamily="66" charset="0"/>
                <a:cs typeface="Calibri"/>
                <a:sym typeface="Calibri"/>
              </a:endParaRPr>
            </a:p>
            <a:p>
              <a:pPr marL="0" marR="0" lvl="0" indent="0" algn="ctr" rtl="0">
                <a:spcBef>
                  <a:spcPts val="0"/>
                </a:spcBef>
                <a:spcAft>
                  <a:spcPts val="0"/>
                </a:spcAft>
                <a:buClr>
                  <a:srgbClr val="3F3F3F"/>
                </a:buClr>
                <a:buSzPts val="2000"/>
                <a:buFont typeface="Calibri"/>
                <a:buNone/>
              </a:pPr>
              <a:endParaRPr sz="2000" b="0" i="0" u="none" strike="noStrike" cap="none" dirty="0">
                <a:solidFill>
                  <a:srgbClr val="3F3F3F"/>
                </a:solidFill>
                <a:latin typeface="Calibri"/>
                <a:ea typeface="Calibri"/>
                <a:cs typeface="Calibri"/>
                <a:sym typeface="Calibri"/>
              </a:endParaRPr>
            </a:p>
          </p:txBody>
        </p:sp>
        <p:sp>
          <p:nvSpPr>
            <p:cNvPr id="135" name="Google Shape;135;p5"/>
            <p:cNvSpPr txBox="1"/>
            <p:nvPr/>
          </p:nvSpPr>
          <p:spPr>
            <a:xfrm>
              <a:off x="6301425" y="1759869"/>
              <a:ext cx="2699700" cy="236983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rgbClr val="3F3F3F"/>
                </a:buClr>
                <a:buSzPts val="2000"/>
                <a:buFont typeface="Calibri"/>
                <a:buNone/>
              </a:pPr>
              <a:endParaRPr dirty="0"/>
            </a:p>
            <a:p>
              <a:pPr marL="0" marR="0" lvl="0" indent="0" algn="ctr" rtl="0">
                <a:spcBef>
                  <a:spcPts val="0"/>
                </a:spcBef>
                <a:spcAft>
                  <a:spcPts val="0"/>
                </a:spcAft>
                <a:buClr>
                  <a:srgbClr val="3F3F3F"/>
                </a:buClr>
                <a:buSzPts val="2000"/>
                <a:buFont typeface="Calibri"/>
                <a:buNone/>
              </a:pPr>
              <a:r>
                <a:rPr lang="en-GB" sz="2000" b="1" i="0" u="none" strike="noStrike" cap="none" dirty="0">
                  <a:solidFill>
                    <a:srgbClr val="3F3F3F"/>
                  </a:solidFill>
                  <a:latin typeface="ISHALinkpen Join Connect" panose="03050602040000000000" pitchFamily="66" charset="0"/>
                  <a:ea typeface="ISHALinkpen Join Connect" panose="03050602040000000000" pitchFamily="66" charset="0"/>
                  <a:cs typeface="Calibri"/>
                  <a:sym typeface="Calibri"/>
                </a:rPr>
                <a:t>Mrs A Webber  </a:t>
              </a:r>
            </a:p>
            <a:p>
              <a:pPr marL="0" marR="0" lvl="0" indent="0" algn="ctr" rtl="0">
                <a:spcBef>
                  <a:spcPts val="0"/>
                </a:spcBef>
                <a:spcAft>
                  <a:spcPts val="0"/>
                </a:spcAft>
                <a:buClr>
                  <a:srgbClr val="3F3F3F"/>
                </a:buClr>
                <a:buSzPts val="2000"/>
                <a:buFont typeface="Calibri"/>
                <a:buNone/>
              </a:pPr>
              <a:endParaRPr dirty="0">
                <a:latin typeface="ISHALinkpen Join Connect" panose="03050602040000000000" pitchFamily="66" charset="0"/>
                <a:ea typeface="ISHALinkpen Join Connect" panose="03050602040000000000" pitchFamily="66" charset="0"/>
              </a:endParaRPr>
            </a:p>
            <a:p>
              <a:pPr marL="0" marR="0" lvl="0" indent="0" algn="ctr" rtl="0">
                <a:spcBef>
                  <a:spcPts val="0"/>
                </a:spcBef>
                <a:spcAft>
                  <a:spcPts val="0"/>
                </a:spcAft>
                <a:buClr>
                  <a:srgbClr val="3F3F3F"/>
                </a:buClr>
                <a:buSzPts val="2000"/>
                <a:buFont typeface="Calibri"/>
                <a:buNone/>
              </a:pPr>
              <a:r>
                <a:rPr lang="en-GB" sz="2000" b="0" i="0" u="none" strike="noStrike" cap="none" dirty="0">
                  <a:solidFill>
                    <a:srgbClr val="3F3F3F"/>
                  </a:solidFill>
                  <a:latin typeface="ISHALinkpen Join Connect" panose="03050602040000000000" pitchFamily="66" charset="0"/>
                  <a:ea typeface="ISHALinkpen Join Connect" panose="03050602040000000000" pitchFamily="66" charset="0"/>
                  <a:cs typeface="Calibri"/>
                  <a:sym typeface="Calibri"/>
                </a:rPr>
                <a:t>Reception </a:t>
              </a:r>
            </a:p>
            <a:p>
              <a:pPr marL="0" marR="0" lvl="0" indent="0" algn="ctr" rtl="0">
                <a:spcBef>
                  <a:spcPts val="0"/>
                </a:spcBef>
                <a:spcAft>
                  <a:spcPts val="0"/>
                </a:spcAft>
                <a:buClr>
                  <a:srgbClr val="3F3F3F"/>
                </a:buClr>
                <a:buSzPts val="2000"/>
                <a:buFont typeface="Calibri"/>
                <a:buNone/>
              </a:pPr>
              <a:r>
                <a:rPr lang="en-GB" sz="2000" b="0" i="0" u="none" strike="noStrike" cap="none" dirty="0">
                  <a:solidFill>
                    <a:srgbClr val="3F3F3F"/>
                  </a:solidFill>
                  <a:latin typeface="ISHALinkpen Join Connect" panose="03050602040000000000" pitchFamily="66" charset="0"/>
                  <a:ea typeface="ISHALinkpen Join Connect" panose="03050602040000000000" pitchFamily="66" charset="0"/>
                  <a:cs typeface="Calibri"/>
                  <a:sym typeface="Calibri"/>
                </a:rPr>
                <a:t>Class Teacher</a:t>
              </a:r>
            </a:p>
            <a:p>
              <a:pPr marL="0" marR="0" lvl="0" indent="0" algn="ctr" rtl="0">
                <a:spcBef>
                  <a:spcPts val="0"/>
                </a:spcBef>
                <a:spcAft>
                  <a:spcPts val="0"/>
                </a:spcAft>
                <a:buClr>
                  <a:srgbClr val="3F3F3F"/>
                </a:buClr>
                <a:buSzPts val="2000"/>
                <a:buFont typeface="Calibri"/>
                <a:buNone/>
              </a:pPr>
              <a:endParaRPr lang="en-GB" sz="2000" b="0" i="0" u="none" strike="noStrike" cap="none" dirty="0">
                <a:solidFill>
                  <a:srgbClr val="3F3F3F"/>
                </a:solidFill>
                <a:latin typeface="ISHALinkpen Join Connect" panose="03050602040000000000" pitchFamily="66" charset="0"/>
                <a:ea typeface="ISHALinkpen Join Connect" panose="03050602040000000000" pitchFamily="66" charset="0"/>
                <a:cs typeface="Calibri"/>
                <a:sym typeface="Calibri"/>
              </a:endParaRPr>
            </a:p>
            <a:p>
              <a:pPr marL="0" marR="0" lvl="0" indent="0" algn="ctr" rtl="0">
                <a:spcBef>
                  <a:spcPts val="0"/>
                </a:spcBef>
                <a:spcAft>
                  <a:spcPts val="0"/>
                </a:spcAft>
                <a:buClr>
                  <a:srgbClr val="3F3F3F"/>
                </a:buClr>
                <a:buSzPts val="2000"/>
                <a:buFont typeface="Calibri"/>
                <a:buNone/>
              </a:pPr>
              <a:r>
                <a:rPr lang="en-GB" sz="2000" dirty="0">
                  <a:solidFill>
                    <a:srgbClr val="3F3F3F"/>
                  </a:solidFill>
                  <a:latin typeface="ISHALinkpen Join Connect" panose="03050602040000000000" pitchFamily="66" charset="0"/>
                  <a:ea typeface="ISHALinkpen Join Connect" panose="03050602040000000000" pitchFamily="66" charset="0"/>
                  <a:cs typeface="Calibri"/>
                  <a:sym typeface="Calibri"/>
                </a:rPr>
                <a:t>Hundred Acre Wood Class </a:t>
              </a:r>
              <a:r>
                <a:rPr lang="en-GB" sz="2000" b="0" i="0" u="none" strike="noStrike" cap="none" dirty="0">
                  <a:solidFill>
                    <a:srgbClr val="3F3F3F"/>
                  </a:solidFill>
                  <a:latin typeface="ISHALinkpen Join Connect" panose="03050602040000000000" pitchFamily="66" charset="0"/>
                  <a:ea typeface="ISHALinkpen Join Connect" panose="03050602040000000000" pitchFamily="66" charset="0"/>
                  <a:cs typeface="Calibri"/>
                  <a:sym typeface="Calibri"/>
                </a:rPr>
                <a:t> </a:t>
              </a:r>
              <a:endParaRPr sz="2000" b="0" i="0" u="none" strike="noStrike" cap="none" dirty="0">
                <a:solidFill>
                  <a:srgbClr val="3F3F3F"/>
                </a:solidFill>
                <a:latin typeface="ISHALinkpen Join Connect" panose="03050602040000000000" pitchFamily="66" charset="0"/>
                <a:ea typeface="ISHALinkpen Join Connect" panose="03050602040000000000" pitchFamily="66" charset="0"/>
                <a:cs typeface="Calibri"/>
                <a:sym typeface="Calibri"/>
              </a:endParaRPr>
            </a:p>
          </p:txBody>
        </p:sp>
      </p:grpSp>
      <p:sp>
        <p:nvSpPr>
          <p:cNvPr id="137" name="Google Shape;137;p5"/>
          <p:cNvSpPr/>
          <p:nvPr/>
        </p:nvSpPr>
        <p:spPr>
          <a:xfrm>
            <a:off x="0" y="-25830"/>
            <a:ext cx="9144000" cy="1666094"/>
          </a:xfrm>
          <a:prstGeom prst="rect">
            <a:avLst/>
          </a:prstGeom>
          <a:solidFill>
            <a:srgbClr val="6B948C">
              <a:alpha val="80392"/>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 name="Picture 2">
            <a:extLst>
              <a:ext uri="{FF2B5EF4-FFF2-40B4-BE49-F238E27FC236}">
                <a16:creationId xmlns:a16="http://schemas.microsoft.com/office/drawing/2014/main" id="{639DC1E2-9C64-12B6-1350-0041FC828E62}"/>
              </a:ext>
            </a:extLst>
          </p:cNvPr>
          <p:cNvPicPr>
            <a:picLocks noChangeAspect="1"/>
          </p:cNvPicPr>
          <p:nvPr/>
        </p:nvPicPr>
        <p:blipFill>
          <a:blip r:embed="rId3"/>
          <a:stretch>
            <a:fillRect/>
          </a:stretch>
        </p:blipFill>
        <p:spPr>
          <a:xfrm>
            <a:off x="5990801" y="2168339"/>
            <a:ext cx="1492149" cy="1863343"/>
          </a:xfrm>
          <a:prstGeom prst="rect">
            <a:avLst/>
          </a:prstGeom>
        </p:spPr>
      </p:pic>
      <p:pic>
        <p:nvPicPr>
          <p:cNvPr id="4" name="Picture 3">
            <a:extLst>
              <a:ext uri="{FF2B5EF4-FFF2-40B4-BE49-F238E27FC236}">
                <a16:creationId xmlns:a16="http://schemas.microsoft.com/office/drawing/2014/main" id="{25D3C260-397A-8D71-D17F-A38306A2BEEC}"/>
              </a:ext>
            </a:extLst>
          </p:cNvPr>
          <p:cNvPicPr>
            <a:picLocks noChangeAspect="1"/>
          </p:cNvPicPr>
          <p:nvPr/>
        </p:nvPicPr>
        <p:blipFill>
          <a:blip r:embed="rId4"/>
          <a:stretch>
            <a:fillRect/>
          </a:stretch>
        </p:blipFill>
        <p:spPr>
          <a:xfrm>
            <a:off x="1312777" y="2086032"/>
            <a:ext cx="2318418" cy="1863344"/>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59"/>
        <p:cNvGrpSpPr/>
        <p:nvPr/>
      </p:nvGrpSpPr>
      <p:grpSpPr>
        <a:xfrm>
          <a:off x="0" y="0"/>
          <a:ext cx="0" cy="0"/>
          <a:chOff x="0" y="0"/>
          <a:chExt cx="0" cy="0"/>
        </a:xfrm>
      </p:grpSpPr>
      <p:sp>
        <p:nvSpPr>
          <p:cNvPr id="560" name="Google Shape;560;g24e8b89538e_1_2"/>
          <p:cNvSpPr/>
          <p:nvPr/>
        </p:nvSpPr>
        <p:spPr>
          <a:xfrm>
            <a:off x="0" y="0"/>
            <a:ext cx="9144000" cy="1389168"/>
          </a:xfrm>
          <a:prstGeom prst="rect">
            <a:avLst/>
          </a:prstGeom>
          <a:solidFill>
            <a:srgbClr val="6B948C">
              <a:alpha val="803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g24e8b89538e_1_2"/>
          <p:cNvSpPr txBox="1">
            <a:spLocks noGrp="1"/>
          </p:cNvSpPr>
          <p:nvPr>
            <p:ph type="title"/>
          </p:nvPr>
        </p:nvSpPr>
        <p:spPr>
          <a:xfrm>
            <a:off x="628650" y="365126"/>
            <a:ext cx="7886700" cy="13257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GB" sz="4100" dirty="0">
                <a:solidFill>
                  <a:schemeClr val="tx1"/>
                </a:solidFill>
                <a:latin typeface="ISHALinkpen Join Connect" panose="03050602040000000000" pitchFamily="66" charset="0"/>
                <a:ea typeface="ISHALinkpen Join Connect" panose="03050602040000000000" pitchFamily="66" charset="0"/>
              </a:rPr>
              <a:t>Attendance</a:t>
            </a:r>
            <a:endParaRPr sz="4100" dirty="0">
              <a:solidFill>
                <a:schemeClr val="tx1"/>
              </a:solidFill>
              <a:latin typeface="ISHALinkpen Join Connect" panose="03050602040000000000" pitchFamily="66" charset="0"/>
              <a:ea typeface="ISHALinkpen Join Connect" panose="03050602040000000000" pitchFamily="66" charset="0"/>
            </a:endParaRPr>
          </a:p>
        </p:txBody>
      </p:sp>
      <p:pic>
        <p:nvPicPr>
          <p:cNvPr id="10" name="Picture 9">
            <a:extLst>
              <a:ext uri="{FF2B5EF4-FFF2-40B4-BE49-F238E27FC236}">
                <a16:creationId xmlns:a16="http://schemas.microsoft.com/office/drawing/2014/main" id="{F7C8DADC-F7D0-9732-1871-AED332F05CFF}"/>
              </a:ext>
            </a:extLst>
          </p:cNvPr>
          <p:cNvPicPr>
            <a:picLocks noChangeAspect="1"/>
          </p:cNvPicPr>
          <p:nvPr/>
        </p:nvPicPr>
        <p:blipFill>
          <a:blip r:embed="rId3"/>
          <a:stretch>
            <a:fillRect/>
          </a:stretch>
        </p:blipFill>
        <p:spPr>
          <a:xfrm>
            <a:off x="1279934" y="1523967"/>
            <a:ext cx="6223961" cy="5205495"/>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59"/>
        <p:cNvGrpSpPr/>
        <p:nvPr/>
      </p:nvGrpSpPr>
      <p:grpSpPr>
        <a:xfrm>
          <a:off x="0" y="0"/>
          <a:ext cx="0" cy="0"/>
          <a:chOff x="0" y="0"/>
          <a:chExt cx="0" cy="0"/>
        </a:xfrm>
      </p:grpSpPr>
      <p:sp>
        <p:nvSpPr>
          <p:cNvPr id="560" name="Google Shape;560;g24e8b89538e_1_2"/>
          <p:cNvSpPr/>
          <p:nvPr/>
        </p:nvSpPr>
        <p:spPr>
          <a:xfrm>
            <a:off x="0" y="0"/>
            <a:ext cx="9144000" cy="1389168"/>
          </a:xfrm>
          <a:prstGeom prst="rect">
            <a:avLst/>
          </a:prstGeom>
          <a:solidFill>
            <a:srgbClr val="6B948C">
              <a:alpha val="803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g24e8b89538e_1_2"/>
          <p:cNvSpPr txBox="1">
            <a:spLocks noGrp="1"/>
          </p:cNvSpPr>
          <p:nvPr>
            <p:ph type="title"/>
          </p:nvPr>
        </p:nvSpPr>
        <p:spPr>
          <a:xfrm>
            <a:off x="628650" y="365126"/>
            <a:ext cx="7886700" cy="13257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GB" sz="4100" dirty="0">
                <a:solidFill>
                  <a:schemeClr val="tx1"/>
                </a:solidFill>
                <a:latin typeface="ISHALinkpen Join Connect" panose="03050602040000000000" pitchFamily="66" charset="0"/>
                <a:ea typeface="ISHALinkpen Join Connect" panose="03050602040000000000" pitchFamily="66" charset="0"/>
              </a:rPr>
              <a:t>Attendance</a:t>
            </a:r>
            <a:endParaRPr sz="4100" dirty="0">
              <a:solidFill>
                <a:schemeClr val="tx1"/>
              </a:solidFill>
              <a:latin typeface="ISHALinkpen Join Connect" panose="03050602040000000000" pitchFamily="66" charset="0"/>
              <a:ea typeface="ISHALinkpen Join Connect" panose="03050602040000000000" pitchFamily="66" charset="0"/>
            </a:endParaRPr>
          </a:p>
        </p:txBody>
      </p:sp>
      <p:pic>
        <p:nvPicPr>
          <p:cNvPr id="3" name="Picture 2">
            <a:extLst>
              <a:ext uri="{FF2B5EF4-FFF2-40B4-BE49-F238E27FC236}">
                <a16:creationId xmlns:a16="http://schemas.microsoft.com/office/drawing/2014/main" id="{B5AE78A3-EA3C-03C7-B652-35944AC94821}"/>
              </a:ext>
            </a:extLst>
          </p:cNvPr>
          <p:cNvPicPr>
            <a:picLocks noChangeAspect="1"/>
          </p:cNvPicPr>
          <p:nvPr/>
        </p:nvPicPr>
        <p:blipFill>
          <a:blip r:embed="rId3"/>
          <a:stretch>
            <a:fillRect/>
          </a:stretch>
        </p:blipFill>
        <p:spPr>
          <a:xfrm>
            <a:off x="258683" y="1690826"/>
            <a:ext cx="8885317" cy="4926790"/>
          </a:xfrm>
          <a:prstGeom prst="rect">
            <a:avLst/>
          </a:prstGeom>
        </p:spPr>
      </p:pic>
    </p:spTree>
    <p:extLst>
      <p:ext uri="{BB962C8B-B14F-4D97-AF65-F5344CB8AC3E}">
        <p14:creationId xmlns:p14="http://schemas.microsoft.com/office/powerpoint/2010/main" val="206902276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59"/>
        <p:cNvGrpSpPr/>
        <p:nvPr/>
      </p:nvGrpSpPr>
      <p:grpSpPr>
        <a:xfrm>
          <a:off x="0" y="0"/>
          <a:ext cx="0" cy="0"/>
          <a:chOff x="0" y="0"/>
          <a:chExt cx="0" cy="0"/>
        </a:xfrm>
      </p:grpSpPr>
      <p:sp>
        <p:nvSpPr>
          <p:cNvPr id="560" name="Google Shape;560;g24e8b89538e_1_2"/>
          <p:cNvSpPr/>
          <p:nvPr/>
        </p:nvSpPr>
        <p:spPr>
          <a:xfrm>
            <a:off x="0" y="0"/>
            <a:ext cx="9144000" cy="1389168"/>
          </a:xfrm>
          <a:prstGeom prst="rect">
            <a:avLst/>
          </a:prstGeom>
          <a:solidFill>
            <a:srgbClr val="6B948C">
              <a:alpha val="803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Rectangle 1">
            <a:extLst>
              <a:ext uri="{FF2B5EF4-FFF2-40B4-BE49-F238E27FC236}">
                <a16:creationId xmlns:a16="http://schemas.microsoft.com/office/drawing/2014/main" id="{F2C42379-C77F-0EB5-929E-534D7BB6512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5" name="Picture 4">
            <a:extLst>
              <a:ext uri="{FF2B5EF4-FFF2-40B4-BE49-F238E27FC236}">
                <a16:creationId xmlns:a16="http://schemas.microsoft.com/office/drawing/2014/main" id="{83470D1A-256C-77A7-0FC1-3975C2C73763}"/>
              </a:ext>
            </a:extLst>
          </p:cNvPr>
          <p:cNvPicPr>
            <a:picLocks noChangeAspect="1"/>
          </p:cNvPicPr>
          <p:nvPr/>
        </p:nvPicPr>
        <p:blipFill>
          <a:blip r:embed="rId3"/>
          <a:stretch>
            <a:fillRect/>
          </a:stretch>
        </p:blipFill>
        <p:spPr>
          <a:xfrm>
            <a:off x="2379407" y="-2"/>
            <a:ext cx="4847302" cy="6874561"/>
          </a:xfrm>
          <a:prstGeom prst="rect">
            <a:avLst/>
          </a:prstGeom>
        </p:spPr>
      </p:pic>
    </p:spTree>
    <p:extLst>
      <p:ext uri="{BB962C8B-B14F-4D97-AF65-F5344CB8AC3E}">
        <p14:creationId xmlns:p14="http://schemas.microsoft.com/office/powerpoint/2010/main" val="123157881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59"/>
        <p:cNvGrpSpPr/>
        <p:nvPr/>
      </p:nvGrpSpPr>
      <p:grpSpPr>
        <a:xfrm>
          <a:off x="0" y="0"/>
          <a:ext cx="0" cy="0"/>
          <a:chOff x="0" y="0"/>
          <a:chExt cx="0" cy="0"/>
        </a:xfrm>
      </p:grpSpPr>
      <p:sp>
        <p:nvSpPr>
          <p:cNvPr id="560" name="Google Shape;560;g24e8b89538e_1_2"/>
          <p:cNvSpPr/>
          <p:nvPr/>
        </p:nvSpPr>
        <p:spPr>
          <a:xfrm>
            <a:off x="0" y="0"/>
            <a:ext cx="9144000" cy="1389168"/>
          </a:xfrm>
          <a:prstGeom prst="rect">
            <a:avLst/>
          </a:prstGeom>
          <a:solidFill>
            <a:srgbClr val="6B948C">
              <a:alpha val="803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g24e8b89538e_1_2"/>
          <p:cNvSpPr txBox="1">
            <a:spLocks noGrp="1"/>
          </p:cNvSpPr>
          <p:nvPr>
            <p:ph type="title"/>
          </p:nvPr>
        </p:nvSpPr>
        <p:spPr>
          <a:xfrm>
            <a:off x="628650" y="365126"/>
            <a:ext cx="7886700" cy="5818858"/>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GB" sz="4100" dirty="0">
                <a:solidFill>
                  <a:schemeClr val="tx1"/>
                </a:solidFill>
                <a:latin typeface="ISHALinkpen Join Connect" panose="03050602040000000000" pitchFamily="66" charset="0"/>
                <a:ea typeface="ISHALinkpen Join Connect" panose="03050602040000000000" pitchFamily="66" charset="0"/>
              </a:rPr>
              <a:t>We cannot wait to work with you all. </a:t>
            </a:r>
            <a:br>
              <a:rPr lang="en-GB" sz="4100" dirty="0">
                <a:solidFill>
                  <a:schemeClr val="tx1"/>
                </a:solidFill>
                <a:latin typeface="ISHALinkpen Join Connect" panose="03050602040000000000" pitchFamily="66" charset="0"/>
                <a:ea typeface="ISHALinkpen Join Connect" panose="03050602040000000000" pitchFamily="66" charset="0"/>
              </a:rPr>
            </a:br>
            <a:br>
              <a:rPr lang="en-GB" sz="4100" dirty="0">
                <a:solidFill>
                  <a:schemeClr val="tx1"/>
                </a:solidFill>
                <a:latin typeface="ISHALinkpen Join Connect" panose="03050602040000000000" pitchFamily="66" charset="0"/>
                <a:ea typeface="ISHALinkpen Join Connect" panose="03050602040000000000" pitchFamily="66" charset="0"/>
              </a:rPr>
            </a:br>
            <a:r>
              <a:rPr lang="en-GB" sz="4100" dirty="0">
                <a:solidFill>
                  <a:schemeClr val="tx1"/>
                </a:solidFill>
                <a:latin typeface="ISHALinkpen Join Connect" panose="03050602040000000000" pitchFamily="66" charset="0"/>
                <a:ea typeface="ISHALinkpen Join Connect" panose="03050602040000000000" pitchFamily="66" charset="0"/>
              </a:rPr>
              <a:t>THANK YOU </a:t>
            </a:r>
            <a:br>
              <a:rPr lang="en-GB" sz="4100" dirty="0">
                <a:solidFill>
                  <a:schemeClr val="tx1"/>
                </a:solidFill>
                <a:latin typeface="ISHALinkpen Join Connect" panose="03050602040000000000" pitchFamily="66" charset="0"/>
                <a:ea typeface="ISHALinkpen Join Connect" panose="03050602040000000000" pitchFamily="66" charset="0"/>
              </a:rPr>
            </a:br>
            <a:br>
              <a:rPr lang="en-GB" sz="4100" dirty="0">
                <a:solidFill>
                  <a:schemeClr val="tx1"/>
                </a:solidFill>
                <a:latin typeface="ISHALinkpen Join Connect" panose="03050602040000000000" pitchFamily="66" charset="0"/>
                <a:ea typeface="ISHALinkpen Join Connect" panose="03050602040000000000" pitchFamily="66" charset="0"/>
              </a:rPr>
            </a:br>
            <a:endParaRPr sz="4100" dirty="0">
              <a:solidFill>
                <a:schemeClr val="tx1"/>
              </a:solidFill>
              <a:latin typeface="ISHALinkpen Join Connect" panose="03050602040000000000" pitchFamily="66" charset="0"/>
              <a:ea typeface="ISHALinkpen Join Connect" panose="03050602040000000000" pitchFamily="66" charset="0"/>
            </a:endParaRPr>
          </a:p>
        </p:txBody>
      </p:sp>
    </p:spTree>
    <p:extLst>
      <p:ext uri="{BB962C8B-B14F-4D97-AF65-F5344CB8AC3E}">
        <p14:creationId xmlns:p14="http://schemas.microsoft.com/office/powerpoint/2010/main" val="88472622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68"/>
        <p:cNvGrpSpPr/>
        <p:nvPr/>
      </p:nvGrpSpPr>
      <p:grpSpPr>
        <a:xfrm>
          <a:off x="0" y="0"/>
          <a:ext cx="0" cy="0"/>
          <a:chOff x="0" y="0"/>
          <a:chExt cx="0" cy="0"/>
        </a:xfrm>
      </p:grpSpPr>
      <p:pic>
        <p:nvPicPr>
          <p:cNvPr id="569" name="Google Shape;569;p27"/>
          <p:cNvPicPr preferRelativeResize="0"/>
          <p:nvPr/>
        </p:nvPicPr>
        <p:blipFill rotWithShape="1">
          <a:blip r:embed="rId3">
            <a:alphaModFix/>
          </a:blip>
          <a:srcRect t="7724" r="408"/>
          <a:stretch/>
        </p:blipFill>
        <p:spPr>
          <a:xfrm>
            <a:off x="2555776" y="2132856"/>
            <a:ext cx="3672407" cy="3734793"/>
          </a:xfrm>
          <a:prstGeom prst="rect">
            <a:avLst/>
          </a:prstGeom>
          <a:noFill/>
          <a:ln>
            <a:noFill/>
          </a:ln>
        </p:spPr>
      </p:pic>
      <p:sp>
        <p:nvSpPr>
          <p:cNvPr id="570" name="Google Shape;570;p27"/>
          <p:cNvSpPr txBox="1">
            <a:spLocks noGrp="1"/>
          </p:cNvSpPr>
          <p:nvPr>
            <p:ph type="title"/>
          </p:nvPr>
        </p:nvSpPr>
        <p:spPr>
          <a:xfrm>
            <a:off x="683568" y="260648"/>
            <a:ext cx="7543800" cy="1450757"/>
          </a:xfrm>
          <a:prstGeom prst="rect">
            <a:avLst/>
          </a:prstGeom>
          <a:noFill/>
          <a:ln>
            <a:noFill/>
          </a:ln>
        </p:spPr>
        <p:txBody>
          <a:bodyPr spcFirstLastPara="1" wrap="square" lIns="91425" tIns="45700" rIns="91425" bIns="45700" anchor="b" anchorCtr="0">
            <a:normAutofit/>
          </a:bodyPr>
          <a:lstStyle/>
          <a:p>
            <a:pPr marL="0" lvl="0" indent="0" algn="ctr" rtl="0">
              <a:lnSpc>
                <a:spcPct val="85000"/>
              </a:lnSpc>
              <a:spcBef>
                <a:spcPts val="0"/>
              </a:spcBef>
              <a:spcAft>
                <a:spcPts val="0"/>
              </a:spcAft>
              <a:buClr>
                <a:srgbClr val="3F3F3F"/>
              </a:buClr>
              <a:buSzPts val="6000"/>
              <a:buFont typeface="Calibri"/>
              <a:buNone/>
            </a:pPr>
            <a:r>
              <a:rPr lang="en-GB" sz="6000" b="1">
                <a:latin typeface="Calibri"/>
                <a:ea typeface="Calibri"/>
                <a:cs typeface="Calibri"/>
                <a:sym typeface="Calibri"/>
              </a:rPr>
              <a:t>Any Questions</a:t>
            </a:r>
            <a:endParaRPr sz="6000" b="1">
              <a:latin typeface="Calibri"/>
              <a:ea typeface="Calibri"/>
              <a:cs typeface="Calibri"/>
              <a:sym typeface="Calibri"/>
            </a:endParaRPr>
          </a:p>
        </p:txBody>
      </p:sp>
      <p:sp>
        <p:nvSpPr>
          <p:cNvPr id="572" name="Google Shape;572;p27"/>
          <p:cNvSpPr/>
          <p:nvPr/>
        </p:nvSpPr>
        <p:spPr>
          <a:xfrm>
            <a:off x="0" y="0"/>
            <a:ext cx="9144000" cy="1674856"/>
          </a:xfrm>
          <a:prstGeom prst="rect">
            <a:avLst/>
          </a:prstGeom>
          <a:solidFill>
            <a:srgbClr val="6B948C">
              <a:alpha val="80392"/>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5"/>
          <p:cNvSpPr txBox="1">
            <a:spLocks noGrp="1"/>
          </p:cNvSpPr>
          <p:nvPr>
            <p:ph type="title"/>
          </p:nvPr>
        </p:nvSpPr>
        <p:spPr>
          <a:xfrm>
            <a:off x="289990" y="271813"/>
            <a:ext cx="8064896" cy="1450757"/>
          </a:xfrm>
          <a:prstGeom prst="rect">
            <a:avLst/>
          </a:prstGeom>
          <a:noFill/>
          <a:ln>
            <a:noFill/>
          </a:ln>
        </p:spPr>
        <p:txBody>
          <a:bodyPr spcFirstLastPara="1" wrap="square" lIns="91425" tIns="45700" rIns="91425" bIns="45700" anchor="b" anchorCtr="0">
            <a:normAutofit/>
          </a:bodyPr>
          <a:lstStyle/>
          <a:p>
            <a:pPr marL="0" lvl="0" indent="0" algn="l" rtl="0">
              <a:lnSpc>
                <a:spcPct val="85000"/>
              </a:lnSpc>
              <a:spcBef>
                <a:spcPts val="0"/>
              </a:spcBef>
              <a:spcAft>
                <a:spcPts val="0"/>
              </a:spcAft>
              <a:buClr>
                <a:srgbClr val="4A7B29"/>
              </a:buClr>
              <a:buSzPts val="5400"/>
              <a:buFont typeface="Calibri"/>
              <a:buNone/>
            </a:pPr>
            <a:r>
              <a:rPr lang="en-GB" sz="5400" b="1" dirty="0">
                <a:solidFill>
                  <a:srgbClr val="4A7B29"/>
                </a:solidFill>
                <a:latin typeface="ISHALinkpen Join Connect" panose="03050602040000000000" pitchFamily="66" charset="0"/>
                <a:ea typeface="ISHALinkpen Join Connect" panose="03050602040000000000" pitchFamily="66" charset="0"/>
                <a:sym typeface="Calibri"/>
              </a:rPr>
              <a:t>EYFS Support Staff</a:t>
            </a:r>
            <a:endParaRPr sz="5400" b="1" dirty="0">
              <a:solidFill>
                <a:srgbClr val="4A7B29"/>
              </a:solidFill>
              <a:latin typeface="ISHALinkpen Join Connect" panose="03050602040000000000" pitchFamily="66" charset="0"/>
              <a:ea typeface="ISHALinkpen Join Connect" panose="03050602040000000000" pitchFamily="66" charset="0"/>
              <a:sym typeface="Calibri"/>
            </a:endParaRPr>
          </a:p>
        </p:txBody>
      </p:sp>
      <p:grpSp>
        <p:nvGrpSpPr>
          <p:cNvPr id="133" name="Google Shape;133;p5"/>
          <p:cNvGrpSpPr/>
          <p:nvPr/>
        </p:nvGrpSpPr>
        <p:grpSpPr>
          <a:xfrm>
            <a:off x="468836" y="2338562"/>
            <a:ext cx="7707203" cy="2554505"/>
            <a:chOff x="1293922" y="595505"/>
            <a:chExt cx="7707203" cy="2554505"/>
          </a:xfrm>
        </p:grpSpPr>
        <p:sp>
          <p:nvSpPr>
            <p:cNvPr id="134" name="Google Shape;134;p5"/>
            <p:cNvSpPr txBox="1"/>
            <p:nvPr/>
          </p:nvSpPr>
          <p:spPr>
            <a:xfrm>
              <a:off x="1293922" y="595505"/>
              <a:ext cx="2592300" cy="255450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rgbClr val="3F3F3F"/>
                </a:buClr>
                <a:buSzPts val="2000"/>
                <a:buFont typeface="Calibri"/>
                <a:buNone/>
              </a:pPr>
              <a:r>
                <a:rPr lang="en-GB" sz="2000" b="1" i="0" u="none" strike="noStrike" cap="none" dirty="0">
                  <a:solidFill>
                    <a:srgbClr val="3F3F3F"/>
                  </a:solidFill>
                  <a:latin typeface="ISHALinkpen Join Connect" panose="03050602040000000000" pitchFamily="66" charset="0"/>
                  <a:ea typeface="ISHALinkpen Join Connect" panose="03050602040000000000" pitchFamily="66" charset="0"/>
                  <a:cs typeface="Calibri"/>
                  <a:sym typeface="Calibri"/>
                </a:rPr>
                <a:t>Teaching Assistants</a:t>
              </a:r>
            </a:p>
            <a:p>
              <a:pPr marL="0" marR="0" lvl="0" indent="0" algn="ctr" rtl="0">
                <a:spcBef>
                  <a:spcPts val="0"/>
                </a:spcBef>
                <a:spcAft>
                  <a:spcPts val="0"/>
                </a:spcAft>
                <a:buClr>
                  <a:srgbClr val="3F3F3F"/>
                </a:buClr>
                <a:buSzPts val="2000"/>
                <a:buFont typeface="Calibri"/>
                <a:buNone/>
              </a:pPr>
              <a:endParaRPr lang="en-GB" sz="2000" b="1" i="0" u="none" strike="noStrike" cap="none" dirty="0">
                <a:solidFill>
                  <a:srgbClr val="3F3F3F"/>
                </a:solidFill>
                <a:latin typeface="ISHALinkpen Join Connect" panose="03050602040000000000" pitchFamily="66" charset="0"/>
                <a:ea typeface="ISHALinkpen Join Connect" panose="03050602040000000000" pitchFamily="66" charset="0"/>
                <a:cs typeface="Calibri"/>
                <a:sym typeface="Calibri"/>
              </a:endParaRPr>
            </a:p>
            <a:p>
              <a:pPr marL="0" marR="0" lvl="0" indent="0" algn="ctr" rtl="0">
                <a:spcBef>
                  <a:spcPts val="0"/>
                </a:spcBef>
                <a:spcAft>
                  <a:spcPts val="0"/>
                </a:spcAft>
                <a:buClr>
                  <a:srgbClr val="3F3F3F"/>
                </a:buClr>
                <a:buSzPts val="2000"/>
                <a:buFont typeface="Calibri"/>
                <a:buNone/>
              </a:pPr>
              <a:endParaRPr lang="en-GB" sz="2000" b="1" dirty="0">
                <a:solidFill>
                  <a:srgbClr val="3F3F3F"/>
                </a:solidFill>
                <a:latin typeface="ISHALinkpen Join Connect" panose="03050602040000000000" pitchFamily="66" charset="0"/>
                <a:ea typeface="ISHALinkpen Join Connect" panose="03050602040000000000" pitchFamily="66" charset="0"/>
                <a:cs typeface="Calibri"/>
                <a:sym typeface="Calibri"/>
              </a:endParaRPr>
            </a:p>
            <a:p>
              <a:pPr marL="0" marR="0" lvl="0" indent="0" algn="ctr" rtl="0">
                <a:spcBef>
                  <a:spcPts val="0"/>
                </a:spcBef>
                <a:spcAft>
                  <a:spcPts val="0"/>
                </a:spcAft>
                <a:buClr>
                  <a:srgbClr val="3F3F3F"/>
                </a:buClr>
                <a:buSzPts val="2000"/>
                <a:buFont typeface="Calibri"/>
                <a:buNone/>
              </a:pPr>
              <a:r>
                <a:rPr lang="en-GB" sz="2000" b="1" i="0" u="none" strike="noStrike" cap="none" dirty="0">
                  <a:solidFill>
                    <a:srgbClr val="3F3F3F"/>
                  </a:solidFill>
                  <a:latin typeface="ISHALinkpen Join Connect" panose="03050602040000000000" pitchFamily="66" charset="0"/>
                  <a:ea typeface="ISHALinkpen Join Connect" panose="03050602040000000000" pitchFamily="66" charset="0"/>
                  <a:cs typeface="Calibri"/>
                  <a:sym typeface="Calibri"/>
                </a:rPr>
                <a:t> </a:t>
              </a:r>
            </a:p>
            <a:p>
              <a:pPr marL="0" marR="0" lvl="0" indent="0" algn="ctr" rtl="0">
                <a:spcBef>
                  <a:spcPts val="0"/>
                </a:spcBef>
                <a:spcAft>
                  <a:spcPts val="0"/>
                </a:spcAft>
                <a:buClr>
                  <a:srgbClr val="3F3F3F"/>
                </a:buClr>
                <a:buSzPts val="2000"/>
                <a:buFont typeface="Calibri"/>
                <a:buNone/>
              </a:pPr>
              <a:endParaRPr lang="en-GB" sz="2000" b="1" dirty="0">
                <a:solidFill>
                  <a:srgbClr val="3F3F3F"/>
                </a:solidFill>
                <a:latin typeface="ISHALinkpen Join Connect" panose="03050602040000000000" pitchFamily="66" charset="0"/>
                <a:ea typeface="ISHALinkpen Join Connect" panose="03050602040000000000" pitchFamily="66" charset="0"/>
                <a:cs typeface="Calibri"/>
                <a:sym typeface="Calibri"/>
              </a:endParaRPr>
            </a:p>
            <a:p>
              <a:pPr marL="0" marR="0" lvl="0" indent="0" algn="ctr" rtl="0">
                <a:spcBef>
                  <a:spcPts val="0"/>
                </a:spcBef>
                <a:spcAft>
                  <a:spcPts val="0"/>
                </a:spcAft>
                <a:buClr>
                  <a:srgbClr val="3F3F3F"/>
                </a:buClr>
                <a:buSzPts val="2000"/>
                <a:buFont typeface="Calibri"/>
                <a:buNone/>
              </a:pPr>
              <a:endParaRPr lang="en-GB" sz="2000" b="1" i="0" u="none" strike="noStrike" cap="none" dirty="0">
                <a:solidFill>
                  <a:srgbClr val="3F3F3F"/>
                </a:solidFill>
                <a:latin typeface="ISHALinkpen Join Connect" panose="03050602040000000000" pitchFamily="66" charset="0"/>
                <a:ea typeface="ISHALinkpen Join Connect" panose="03050602040000000000" pitchFamily="66" charset="0"/>
                <a:cs typeface="Calibri"/>
                <a:sym typeface="Calibri"/>
              </a:endParaRPr>
            </a:p>
            <a:p>
              <a:pPr marL="0" marR="0" lvl="0" indent="0" algn="ctr" rtl="0">
                <a:spcBef>
                  <a:spcPts val="0"/>
                </a:spcBef>
                <a:spcAft>
                  <a:spcPts val="0"/>
                </a:spcAft>
                <a:buClr>
                  <a:srgbClr val="3F3F3F"/>
                </a:buClr>
                <a:buSzPts val="2000"/>
                <a:buFont typeface="Calibri"/>
                <a:buNone/>
              </a:pPr>
              <a:endParaRPr sz="2000" b="0" i="0" u="none" strike="noStrike" cap="none" dirty="0">
                <a:solidFill>
                  <a:srgbClr val="3F3F3F"/>
                </a:solidFill>
                <a:latin typeface="Calibri"/>
                <a:ea typeface="Calibri"/>
                <a:cs typeface="Calibri"/>
                <a:sym typeface="Calibri"/>
              </a:endParaRPr>
            </a:p>
          </p:txBody>
        </p:sp>
        <p:sp>
          <p:nvSpPr>
            <p:cNvPr id="135" name="Google Shape;135;p5"/>
            <p:cNvSpPr txBox="1"/>
            <p:nvPr/>
          </p:nvSpPr>
          <p:spPr>
            <a:xfrm>
              <a:off x="6301425" y="1759869"/>
              <a:ext cx="2699700" cy="30773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rgbClr val="3F3F3F"/>
                </a:buClr>
                <a:buSzPts val="2000"/>
                <a:buFont typeface="Calibri"/>
                <a:buNone/>
              </a:pPr>
              <a:endParaRPr dirty="0"/>
            </a:p>
          </p:txBody>
        </p:sp>
      </p:grpSp>
      <p:sp>
        <p:nvSpPr>
          <p:cNvPr id="137" name="Google Shape;137;p5"/>
          <p:cNvSpPr/>
          <p:nvPr/>
        </p:nvSpPr>
        <p:spPr>
          <a:xfrm>
            <a:off x="0" y="-25830"/>
            <a:ext cx="9144000" cy="1939471"/>
          </a:xfrm>
          <a:prstGeom prst="rect">
            <a:avLst/>
          </a:prstGeom>
          <a:solidFill>
            <a:srgbClr val="6B948C">
              <a:alpha val="80392"/>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Google Shape;134;p5">
            <a:extLst>
              <a:ext uri="{FF2B5EF4-FFF2-40B4-BE49-F238E27FC236}">
                <a16:creationId xmlns:a16="http://schemas.microsoft.com/office/drawing/2014/main" id="{ABCF2237-ECA3-F43E-B680-4B2ABE4BEF5E}"/>
              </a:ext>
            </a:extLst>
          </p:cNvPr>
          <p:cNvSpPr txBox="1"/>
          <p:nvPr/>
        </p:nvSpPr>
        <p:spPr>
          <a:xfrm>
            <a:off x="595756" y="3013532"/>
            <a:ext cx="2592300" cy="293922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rgbClr val="3F3F3F"/>
              </a:buClr>
              <a:buSzPts val="2000"/>
              <a:buFont typeface="Calibri"/>
              <a:buNone/>
            </a:pPr>
            <a:r>
              <a:rPr lang="en-GB" sz="1500" b="1" i="0" u="none" strike="noStrike" cap="none" dirty="0">
                <a:solidFill>
                  <a:srgbClr val="3F3F3F"/>
                </a:solidFill>
                <a:latin typeface="ISHALinkpen Join Connect" panose="03050602040000000000" pitchFamily="66" charset="0"/>
                <a:ea typeface="ISHALinkpen Join Connect" panose="03050602040000000000" pitchFamily="66" charset="0"/>
                <a:cs typeface="Calibri"/>
                <a:sym typeface="Calibri"/>
              </a:rPr>
              <a:t>We are currently recruiting </a:t>
            </a:r>
            <a:r>
              <a:rPr lang="en-GB" sz="1500" b="1" dirty="0">
                <a:solidFill>
                  <a:srgbClr val="3F3F3F"/>
                </a:solidFill>
                <a:latin typeface="ISHALinkpen Join Connect" panose="03050602040000000000" pitchFamily="66" charset="0"/>
                <a:ea typeface="ISHALinkpen Join Connect" panose="03050602040000000000" pitchFamily="66" charset="0"/>
                <a:cs typeface="Calibri"/>
                <a:sym typeface="Calibri"/>
              </a:rPr>
              <a:t>and will share details as soon as possible. </a:t>
            </a:r>
          </a:p>
          <a:p>
            <a:pPr marL="0" marR="0" lvl="0" indent="0" algn="ctr" rtl="0">
              <a:spcBef>
                <a:spcPts val="0"/>
              </a:spcBef>
              <a:spcAft>
                <a:spcPts val="0"/>
              </a:spcAft>
              <a:buClr>
                <a:srgbClr val="3F3F3F"/>
              </a:buClr>
              <a:buSzPts val="2000"/>
              <a:buFont typeface="Calibri"/>
              <a:buNone/>
            </a:pPr>
            <a:endParaRPr lang="en-GB" sz="1500" b="1" i="0" u="none" strike="noStrike" cap="none" dirty="0">
              <a:solidFill>
                <a:srgbClr val="3F3F3F"/>
              </a:solidFill>
              <a:latin typeface="ISHALinkpen Join Connect" panose="03050602040000000000" pitchFamily="66" charset="0"/>
              <a:ea typeface="ISHALinkpen Join Connect" panose="03050602040000000000" pitchFamily="66" charset="0"/>
              <a:cs typeface="Calibri"/>
              <a:sym typeface="Calibri"/>
            </a:endParaRPr>
          </a:p>
          <a:p>
            <a:pPr marL="0" marR="0" lvl="0" indent="0" algn="ctr" rtl="0">
              <a:spcBef>
                <a:spcPts val="0"/>
              </a:spcBef>
              <a:spcAft>
                <a:spcPts val="0"/>
              </a:spcAft>
              <a:buClr>
                <a:srgbClr val="3F3F3F"/>
              </a:buClr>
              <a:buSzPts val="2000"/>
              <a:buFont typeface="Calibri"/>
              <a:buNone/>
            </a:pPr>
            <a:endParaRPr lang="en-GB" sz="1500" b="1" dirty="0">
              <a:solidFill>
                <a:srgbClr val="3F3F3F"/>
              </a:solidFill>
              <a:latin typeface="ISHALinkpen Join Connect" panose="03050602040000000000" pitchFamily="66" charset="0"/>
              <a:ea typeface="ISHALinkpen Join Connect" panose="03050602040000000000" pitchFamily="66" charset="0"/>
              <a:cs typeface="Calibri"/>
              <a:sym typeface="Calibri"/>
            </a:endParaRPr>
          </a:p>
          <a:p>
            <a:pPr marL="0" marR="0" lvl="0" indent="0" algn="ctr" rtl="0">
              <a:spcBef>
                <a:spcPts val="0"/>
              </a:spcBef>
              <a:spcAft>
                <a:spcPts val="0"/>
              </a:spcAft>
              <a:buClr>
                <a:srgbClr val="3F3F3F"/>
              </a:buClr>
              <a:buSzPts val="2000"/>
              <a:buFont typeface="Calibri"/>
              <a:buNone/>
            </a:pPr>
            <a:endParaRPr lang="en-GB" sz="1500" b="1" i="0" u="none" strike="noStrike" cap="none" dirty="0">
              <a:solidFill>
                <a:srgbClr val="3F3F3F"/>
              </a:solidFill>
              <a:latin typeface="ISHALinkpen Join Connect" panose="03050602040000000000" pitchFamily="66" charset="0"/>
              <a:ea typeface="ISHALinkpen Join Connect" panose="03050602040000000000" pitchFamily="66" charset="0"/>
              <a:cs typeface="Calibri"/>
              <a:sym typeface="Calibri"/>
            </a:endParaRPr>
          </a:p>
          <a:p>
            <a:pPr marL="0" marR="0" lvl="0" indent="0" algn="ctr" rtl="0">
              <a:spcBef>
                <a:spcPts val="0"/>
              </a:spcBef>
              <a:spcAft>
                <a:spcPts val="0"/>
              </a:spcAft>
              <a:buClr>
                <a:srgbClr val="3F3F3F"/>
              </a:buClr>
              <a:buSzPts val="2000"/>
              <a:buFont typeface="Calibri"/>
              <a:buNone/>
            </a:pPr>
            <a:r>
              <a:rPr lang="en-GB" sz="2000" b="1" dirty="0">
                <a:solidFill>
                  <a:srgbClr val="3F3F3F"/>
                </a:solidFill>
                <a:latin typeface="ISHALinkpen Join Connect" panose="03050602040000000000" pitchFamily="66" charset="0"/>
                <a:ea typeface="ISHALinkpen Join Connect" panose="03050602040000000000" pitchFamily="66" charset="0"/>
                <a:cs typeface="Calibri"/>
                <a:sym typeface="Calibri"/>
              </a:rPr>
              <a:t>SEN Admin Assistant </a:t>
            </a:r>
          </a:p>
          <a:p>
            <a:pPr marL="0" marR="0" lvl="0" indent="0" algn="ctr" rtl="0">
              <a:spcBef>
                <a:spcPts val="0"/>
              </a:spcBef>
              <a:spcAft>
                <a:spcPts val="0"/>
              </a:spcAft>
              <a:buClr>
                <a:srgbClr val="3F3F3F"/>
              </a:buClr>
              <a:buSzPts val="2000"/>
              <a:buFont typeface="Calibri"/>
              <a:buNone/>
            </a:pPr>
            <a:r>
              <a:rPr lang="en-GB" sz="2000" b="1" i="0" u="none" strike="noStrike" cap="none" dirty="0">
                <a:solidFill>
                  <a:srgbClr val="3F3F3F"/>
                </a:solidFill>
                <a:latin typeface="ISHALinkpen Join Connect" panose="03050602040000000000" pitchFamily="66" charset="0"/>
                <a:ea typeface="ISHALinkpen Join Connect" panose="03050602040000000000" pitchFamily="66" charset="0"/>
                <a:cs typeface="Calibri"/>
                <a:sym typeface="Calibri"/>
              </a:rPr>
              <a:t>Mrs Gregory </a:t>
            </a:r>
            <a:endParaRPr sz="2000" b="0" i="0" u="none" strike="noStrike" cap="none" dirty="0">
              <a:solidFill>
                <a:srgbClr val="3F3F3F"/>
              </a:solidFill>
              <a:latin typeface="ISHALinkpen Join Connect" panose="03050602040000000000" pitchFamily="66" charset="0"/>
              <a:ea typeface="ISHALinkpen Join Connect" panose="03050602040000000000" pitchFamily="66" charset="0"/>
              <a:cs typeface="Calibri"/>
              <a:sym typeface="Calibri"/>
            </a:endParaRPr>
          </a:p>
          <a:p>
            <a:pPr marL="0" marR="0" lvl="0" indent="0" algn="ctr" rtl="0">
              <a:spcBef>
                <a:spcPts val="0"/>
              </a:spcBef>
              <a:spcAft>
                <a:spcPts val="0"/>
              </a:spcAft>
              <a:buClr>
                <a:srgbClr val="3F3F3F"/>
              </a:buClr>
              <a:buSzPts val="2000"/>
              <a:buFont typeface="Calibri"/>
              <a:buNone/>
            </a:pPr>
            <a:endParaRPr sz="2000" b="0" i="0" u="none" strike="noStrike" cap="none" dirty="0">
              <a:solidFill>
                <a:srgbClr val="3F3F3F"/>
              </a:solidFill>
              <a:latin typeface="Calibri"/>
              <a:ea typeface="Calibri"/>
              <a:cs typeface="Calibri"/>
              <a:sym typeface="Calibri"/>
            </a:endParaRPr>
          </a:p>
        </p:txBody>
      </p:sp>
      <p:sp>
        <p:nvSpPr>
          <p:cNvPr id="6" name="Google Shape;134;p5">
            <a:extLst>
              <a:ext uri="{FF2B5EF4-FFF2-40B4-BE49-F238E27FC236}">
                <a16:creationId xmlns:a16="http://schemas.microsoft.com/office/drawing/2014/main" id="{217CDDB1-4D67-0D59-74A9-E23D0A033690}"/>
              </a:ext>
            </a:extLst>
          </p:cNvPr>
          <p:cNvSpPr txBox="1"/>
          <p:nvPr/>
        </p:nvSpPr>
        <p:spPr>
          <a:xfrm>
            <a:off x="4572000" y="2821172"/>
            <a:ext cx="2592300" cy="286228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rgbClr val="3F3F3F"/>
              </a:buClr>
              <a:buSzPts val="2000"/>
              <a:buFont typeface="Calibri"/>
              <a:buNone/>
            </a:pPr>
            <a:r>
              <a:rPr lang="en-GB" sz="2000" b="1" i="0" u="none" strike="noStrike" cap="none" dirty="0">
                <a:solidFill>
                  <a:srgbClr val="3F3F3F"/>
                </a:solidFill>
                <a:latin typeface="ISHALinkpen Join Connect" panose="03050602040000000000" pitchFamily="66" charset="0"/>
                <a:ea typeface="ISHALinkpen Join Connect" panose="03050602040000000000" pitchFamily="66" charset="0"/>
                <a:cs typeface="Calibri"/>
                <a:sym typeface="Calibri"/>
              </a:rPr>
              <a:t>Midday Meal Supervisor</a:t>
            </a:r>
          </a:p>
          <a:p>
            <a:pPr marL="0" marR="0" lvl="0" indent="0" algn="ctr" rtl="0">
              <a:spcBef>
                <a:spcPts val="0"/>
              </a:spcBef>
              <a:spcAft>
                <a:spcPts val="0"/>
              </a:spcAft>
              <a:buClr>
                <a:srgbClr val="3F3F3F"/>
              </a:buClr>
              <a:buSzPts val="2000"/>
              <a:buFont typeface="Calibri"/>
              <a:buNone/>
            </a:pPr>
            <a:r>
              <a:rPr lang="en-GB" sz="2000" b="1" i="0" u="none" strike="noStrike" cap="none" dirty="0">
                <a:solidFill>
                  <a:srgbClr val="3F3F3F"/>
                </a:solidFill>
                <a:latin typeface="ISHALinkpen Join Connect" panose="03050602040000000000" pitchFamily="66" charset="0"/>
                <a:ea typeface="ISHALinkpen Join Connect" panose="03050602040000000000" pitchFamily="66" charset="0"/>
                <a:cs typeface="Calibri"/>
                <a:sym typeface="Calibri"/>
              </a:rPr>
              <a:t> Mrs Mogford</a:t>
            </a:r>
          </a:p>
          <a:p>
            <a:pPr marL="0" marR="0" lvl="0" indent="0" algn="ctr" rtl="0">
              <a:spcBef>
                <a:spcPts val="0"/>
              </a:spcBef>
              <a:spcAft>
                <a:spcPts val="0"/>
              </a:spcAft>
              <a:buClr>
                <a:srgbClr val="3F3F3F"/>
              </a:buClr>
              <a:buSzPts val="2000"/>
              <a:buFont typeface="Calibri"/>
              <a:buNone/>
            </a:pPr>
            <a:endParaRPr lang="en-GB" sz="2000" b="1" dirty="0">
              <a:solidFill>
                <a:srgbClr val="3F3F3F"/>
              </a:solidFill>
              <a:latin typeface="ISHALinkpen Join Connect" panose="03050602040000000000" pitchFamily="66" charset="0"/>
              <a:ea typeface="ISHALinkpen Join Connect" panose="03050602040000000000" pitchFamily="66" charset="0"/>
              <a:cs typeface="Calibri"/>
              <a:sym typeface="Calibri"/>
            </a:endParaRPr>
          </a:p>
          <a:p>
            <a:pPr marL="0" marR="0" lvl="0" indent="0" algn="ctr" rtl="0">
              <a:spcBef>
                <a:spcPts val="0"/>
              </a:spcBef>
              <a:spcAft>
                <a:spcPts val="0"/>
              </a:spcAft>
              <a:buClr>
                <a:srgbClr val="3F3F3F"/>
              </a:buClr>
              <a:buSzPts val="2000"/>
              <a:buFont typeface="Calibri"/>
              <a:buNone/>
            </a:pPr>
            <a:endParaRPr lang="en-GB" sz="2000" b="1" i="0" u="none" strike="noStrike" cap="none" dirty="0">
              <a:solidFill>
                <a:srgbClr val="3F3F3F"/>
              </a:solidFill>
              <a:latin typeface="ISHALinkpen Join Connect" panose="03050602040000000000" pitchFamily="66" charset="0"/>
              <a:ea typeface="ISHALinkpen Join Connect" panose="03050602040000000000" pitchFamily="66" charset="0"/>
              <a:cs typeface="Calibri"/>
              <a:sym typeface="Calibri"/>
            </a:endParaRPr>
          </a:p>
          <a:p>
            <a:pPr marL="0" marR="0" lvl="0" indent="0" algn="ctr" rtl="0">
              <a:spcBef>
                <a:spcPts val="0"/>
              </a:spcBef>
              <a:spcAft>
                <a:spcPts val="0"/>
              </a:spcAft>
              <a:buClr>
                <a:srgbClr val="3F3F3F"/>
              </a:buClr>
              <a:buSzPts val="2000"/>
              <a:buFont typeface="Calibri"/>
              <a:buNone/>
            </a:pPr>
            <a:r>
              <a:rPr lang="en-GB" sz="2000" b="1" dirty="0">
                <a:solidFill>
                  <a:srgbClr val="3F3F3F"/>
                </a:solidFill>
                <a:latin typeface="ISHALinkpen Join Connect" panose="03050602040000000000" pitchFamily="66" charset="0"/>
                <a:ea typeface="ISHALinkpen Join Connect" panose="03050602040000000000" pitchFamily="66" charset="0"/>
                <a:cs typeface="Calibri"/>
                <a:sym typeface="Calibri"/>
              </a:rPr>
              <a:t>PPA Cover – PE </a:t>
            </a:r>
          </a:p>
          <a:p>
            <a:pPr marL="0" marR="0" lvl="0" indent="0" algn="ctr" rtl="0">
              <a:spcBef>
                <a:spcPts val="0"/>
              </a:spcBef>
              <a:spcAft>
                <a:spcPts val="0"/>
              </a:spcAft>
              <a:buClr>
                <a:srgbClr val="3F3F3F"/>
              </a:buClr>
              <a:buSzPts val="2000"/>
              <a:buFont typeface="Calibri"/>
              <a:buNone/>
            </a:pPr>
            <a:r>
              <a:rPr lang="en-GB" sz="2000" b="1" i="0" u="none" strike="noStrike" cap="none" dirty="0">
                <a:solidFill>
                  <a:srgbClr val="3F3F3F"/>
                </a:solidFill>
                <a:latin typeface="ISHALinkpen Join Connect" panose="03050602040000000000" pitchFamily="66" charset="0"/>
                <a:ea typeface="ISHALinkpen Join Connect" panose="03050602040000000000" pitchFamily="66" charset="0"/>
                <a:cs typeface="Calibri"/>
                <a:sym typeface="Calibri"/>
              </a:rPr>
              <a:t>Coach </a:t>
            </a:r>
            <a:r>
              <a:rPr lang="en-GB" sz="2000" b="1" i="0" u="none" strike="noStrike" cap="none" dirty="0" err="1">
                <a:solidFill>
                  <a:srgbClr val="3F3F3F"/>
                </a:solidFill>
                <a:latin typeface="ISHALinkpen Join Connect" panose="03050602040000000000" pitchFamily="66" charset="0"/>
                <a:ea typeface="ISHALinkpen Join Connect" panose="03050602040000000000" pitchFamily="66" charset="0"/>
                <a:cs typeface="Calibri"/>
                <a:sym typeface="Calibri"/>
              </a:rPr>
              <a:t>Gurd</a:t>
            </a:r>
            <a:r>
              <a:rPr lang="en-GB" sz="2000" b="1" i="0" u="none" strike="noStrike" cap="none" dirty="0">
                <a:solidFill>
                  <a:srgbClr val="3F3F3F"/>
                </a:solidFill>
                <a:latin typeface="ISHALinkpen Join Connect" panose="03050602040000000000" pitchFamily="66" charset="0"/>
                <a:ea typeface="ISHALinkpen Join Connect" panose="03050602040000000000" pitchFamily="66" charset="0"/>
                <a:cs typeface="Calibri"/>
                <a:sym typeface="Calibri"/>
              </a:rPr>
              <a:t> </a:t>
            </a:r>
          </a:p>
          <a:p>
            <a:pPr marL="0" marR="0" lvl="0" indent="0" algn="ctr" rtl="0">
              <a:spcBef>
                <a:spcPts val="0"/>
              </a:spcBef>
              <a:spcAft>
                <a:spcPts val="0"/>
              </a:spcAft>
              <a:buClr>
                <a:srgbClr val="3F3F3F"/>
              </a:buClr>
              <a:buSzPts val="2000"/>
              <a:buFont typeface="Calibri"/>
              <a:buNone/>
            </a:pPr>
            <a:endParaRPr sz="2000" b="0" i="0" u="none" strike="noStrike" cap="none" dirty="0">
              <a:solidFill>
                <a:srgbClr val="3F3F3F"/>
              </a:solidFill>
              <a:latin typeface="ISHALinkpen Join Connect" panose="03050602040000000000" pitchFamily="66" charset="0"/>
              <a:ea typeface="ISHALinkpen Join Connect" panose="03050602040000000000" pitchFamily="66" charset="0"/>
              <a:cs typeface="Calibri"/>
              <a:sym typeface="Calibri"/>
            </a:endParaRPr>
          </a:p>
          <a:p>
            <a:pPr marL="0" marR="0" lvl="0" indent="0" algn="ctr" rtl="0">
              <a:spcBef>
                <a:spcPts val="0"/>
              </a:spcBef>
              <a:spcAft>
                <a:spcPts val="0"/>
              </a:spcAft>
              <a:buClr>
                <a:srgbClr val="3F3F3F"/>
              </a:buClr>
              <a:buSzPts val="2000"/>
              <a:buFont typeface="Calibri"/>
              <a:buNone/>
            </a:pPr>
            <a:endParaRPr sz="2000" b="0" i="0" u="none" strike="noStrike" cap="none" dirty="0">
              <a:solidFill>
                <a:srgbClr val="3F3F3F"/>
              </a:solidFill>
              <a:latin typeface="Calibri"/>
              <a:ea typeface="Calibri"/>
              <a:cs typeface="Calibri"/>
              <a:sym typeface="Calibri"/>
            </a:endParaRPr>
          </a:p>
        </p:txBody>
      </p:sp>
      <p:pic>
        <p:nvPicPr>
          <p:cNvPr id="1026" name="Picture 2">
            <a:extLst>
              <a:ext uri="{FF2B5EF4-FFF2-40B4-BE49-F238E27FC236}">
                <a16:creationId xmlns:a16="http://schemas.microsoft.com/office/drawing/2014/main" id="{371E2243-E97A-D0F8-C9B2-AB74C77AFA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64300" y="2271036"/>
            <a:ext cx="1333500" cy="17145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7EDA91A0-4179-54AC-381C-DA245C88576A}"/>
              </a:ext>
            </a:extLst>
          </p:cNvPr>
          <p:cNvPicPr>
            <a:picLocks noChangeAspect="1"/>
          </p:cNvPicPr>
          <p:nvPr/>
        </p:nvPicPr>
        <p:blipFill>
          <a:blip r:embed="rId4"/>
          <a:stretch>
            <a:fillRect/>
          </a:stretch>
        </p:blipFill>
        <p:spPr>
          <a:xfrm>
            <a:off x="7339889" y="4261572"/>
            <a:ext cx="1225959" cy="1302582"/>
          </a:xfrm>
          <a:prstGeom prst="rect">
            <a:avLst/>
          </a:prstGeom>
        </p:spPr>
      </p:pic>
      <p:pic>
        <p:nvPicPr>
          <p:cNvPr id="7" name="Picture 6">
            <a:extLst>
              <a:ext uri="{FF2B5EF4-FFF2-40B4-BE49-F238E27FC236}">
                <a16:creationId xmlns:a16="http://schemas.microsoft.com/office/drawing/2014/main" id="{76A34EF1-62EB-6AF2-0A01-8ADE2228F130}"/>
              </a:ext>
            </a:extLst>
          </p:cNvPr>
          <p:cNvPicPr>
            <a:picLocks noChangeAspect="1"/>
          </p:cNvPicPr>
          <p:nvPr/>
        </p:nvPicPr>
        <p:blipFill>
          <a:blip r:embed="rId5"/>
          <a:stretch>
            <a:fillRect/>
          </a:stretch>
        </p:blipFill>
        <p:spPr>
          <a:xfrm>
            <a:off x="3188056" y="4450293"/>
            <a:ext cx="894041" cy="1233161"/>
          </a:xfrm>
          <a:prstGeom prst="rect">
            <a:avLst/>
          </a:prstGeom>
        </p:spPr>
      </p:pic>
    </p:spTree>
    <p:extLst>
      <p:ext uri="{BB962C8B-B14F-4D97-AF65-F5344CB8AC3E}">
        <p14:creationId xmlns:p14="http://schemas.microsoft.com/office/powerpoint/2010/main" val="35854297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4" name="Google Shape;144;p4"/>
          <p:cNvSpPr txBox="1">
            <a:spLocks noGrp="1"/>
          </p:cNvSpPr>
          <p:nvPr>
            <p:ph type="title"/>
          </p:nvPr>
        </p:nvSpPr>
        <p:spPr>
          <a:xfrm>
            <a:off x="143507" y="851853"/>
            <a:ext cx="7906983" cy="874693"/>
          </a:xfrm>
          <a:prstGeom prst="rect">
            <a:avLst/>
          </a:prstGeom>
          <a:noFill/>
          <a:ln>
            <a:noFill/>
          </a:ln>
        </p:spPr>
        <p:txBody>
          <a:bodyPr spcFirstLastPara="1" wrap="square" lIns="91425" tIns="45700" rIns="91425" bIns="45700" anchor="b" anchorCtr="0">
            <a:normAutofit/>
          </a:bodyPr>
          <a:lstStyle/>
          <a:p>
            <a:pPr marL="0" lvl="0" indent="0" algn="l" rtl="0">
              <a:lnSpc>
                <a:spcPct val="85000"/>
              </a:lnSpc>
              <a:spcBef>
                <a:spcPts val="0"/>
              </a:spcBef>
              <a:spcAft>
                <a:spcPts val="0"/>
              </a:spcAft>
              <a:buClr>
                <a:srgbClr val="4A7B29"/>
              </a:buClr>
              <a:buSzPts val="5400"/>
              <a:buFont typeface="Calibri"/>
              <a:buNone/>
            </a:pPr>
            <a:r>
              <a:rPr lang="en-GB" sz="4000" b="1" dirty="0">
                <a:solidFill>
                  <a:srgbClr val="4A7B29"/>
                </a:solidFill>
                <a:latin typeface="ISHALinkpen Join Connect" panose="03050602040000000000" pitchFamily="66" charset="0"/>
                <a:ea typeface="ISHALinkpen Join Connect" panose="03050602040000000000" pitchFamily="66" charset="0"/>
                <a:sym typeface="Calibri"/>
              </a:rPr>
              <a:t>Inclusion </a:t>
            </a:r>
            <a:r>
              <a:rPr lang="en-GB" sz="4000" b="1" dirty="0">
                <a:solidFill>
                  <a:srgbClr val="4A7B29"/>
                </a:solidFill>
                <a:latin typeface="ISHALinkpen Join Connect" panose="03050602040000000000" pitchFamily="66" charset="0"/>
                <a:ea typeface="ISHALinkpen Join Connect" panose="03050602040000000000" pitchFamily="66" charset="0"/>
              </a:rPr>
              <a:t>&amp; Safeguarding </a:t>
            </a:r>
            <a:endParaRPr sz="4000" b="1" dirty="0">
              <a:solidFill>
                <a:srgbClr val="4A7B29"/>
              </a:solidFill>
              <a:latin typeface="ISHALinkpen Join Connect" panose="03050602040000000000" pitchFamily="66" charset="0"/>
              <a:ea typeface="ISHALinkpen Join Connect" panose="03050602040000000000" pitchFamily="66" charset="0"/>
              <a:sym typeface="Calibri"/>
            </a:endParaRPr>
          </a:p>
        </p:txBody>
      </p:sp>
      <p:sp>
        <p:nvSpPr>
          <p:cNvPr id="145" name="Google Shape;145;p4"/>
          <p:cNvSpPr txBox="1">
            <a:spLocks noGrp="1"/>
          </p:cNvSpPr>
          <p:nvPr>
            <p:ph type="body" idx="1"/>
          </p:nvPr>
        </p:nvSpPr>
        <p:spPr>
          <a:xfrm>
            <a:off x="6398167" y="2031965"/>
            <a:ext cx="2123400" cy="3848100"/>
          </a:xfrm>
          <a:prstGeom prst="rect">
            <a:avLst/>
          </a:prstGeom>
          <a:noFill/>
          <a:ln>
            <a:noFill/>
          </a:ln>
        </p:spPr>
        <p:txBody>
          <a:bodyPr spcFirstLastPara="1" wrap="square" lIns="0" tIns="45700" rIns="0" bIns="45700" anchor="t" anchorCtr="0">
            <a:normAutofit/>
          </a:bodyPr>
          <a:lstStyle/>
          <a:p>
            <a:pPr marL="0" lvl="0" indent="0" algn="l" rtl="0">
              <a:lnSpc>
                <a:spcPct val="90000"/>
              </a:lnSpc>
              <a:spcBef>
                <a:spcPts val="0"/>
              </a:spcBef>
              <a:spcAft>
                <a:spcPts val="0"/>
              </a:spcAft>
              <a:buClr>
                <a:schemeClr val="dk1"/>
              </a:buClr>
              <a:buSzPts val="2400"/>
              <a:buNone/>
            </a:pPr>
            <a:endParaRPr sz="2400" dirty="0"/>
          </a:p>
          <a:p>
            <a:pPr marL="0" lvl="0" indent="0" algn="l" rtl="0">
              <a:lnSpc>
                <a:spcPct val="90000"/>
              </a:lnSpc>
              <a:spcBef>
                <a:spcPts val="1400"/>
              </a:spcBef>
              <a:spcAft>
                <a:spcPts val="0"/>
              </a:spcAft>
              <a:buClr>
                <a:schemeClr val="dk1"/>
              </a:buClr>
              <a:buSzPts val="2400"/>
              <a:buNone/>
            </a:pPr>
            <a:endParaRPr sz="2400" dirty="0"/>
          </a:p>
          <a:p>
            <a:pPr marL="0" lvl="0" indent="0" algn="l" rtl="0">
              <a:lnSpc>
                <a:spcPct val="90000"/>
              </a:lnSpc>
              <a:spcBef>
                <a:spcPts val="1400"/>
              </a:spcBef>
              <a:spcAft>
                <a:spcPts val="0"/>
              </a:spcAft>
              <a:buClr>
                <a:schemeClr val="dk1"/>
              </a:buClr>
              <a:buSzPts val="2400"/>
              <a:buNone/>
            </a:pPr>
            <a:endParaRPr sz="2400" dirty="0"/>
          </a:p>
          <a:p>
            <a:pPr marL="0" lvl="0" indent="0" algn="l" rtl="0">
              <a:lnSpc>
                <a:spcPct val="90000"/>
              </a:lnSpc>
              <a:spcBef>
                <a:spcPts val="1400"/>
              </a:spcBef>
              <a:spcAft>
                <a:spcPts val="0"/>
              </a:spcAft>
              <a:buClr>
                <a:schemeClr val="dk1"/>
              </a:buClr>
              <a:buSzPts val="2400"/>
              <a:buNone/>
            </a:pPr>
            <a:endParaRPr sz="2400" dirty="0"/>
          </a:p>
          <a:p>
            <a:pPr marL="0" lvl="0" indent="0" algn="l" rtl="0">
              <a:lnSpc>
                <a:spcPct val="90000"/>
              </a:lnSpc>
              <a:spcBef>
                <a:spcPts val="1400"/>
              </a:spcBef>
              <a:spcAft>
                <a:spcPts val="0"/>
              </a:spcAft>
              <a:buClr>
                <a:schemeClr val="dk1"/>
              </a:buClr>
              <a:buSzPts val="2400"/>
              <a:buNone/>
            </a:pPr>
            <a:endParaRPr sz="2400" dirty="0"/>
          </a:p>
        </p:txBody>
      </p:sp>
      <p:sp>
        <p:nvSpPr>
          <p:cNvPr id="149" name="Google Shape;149;p4"/>
          <p:cNvSpPr/>
          <p:nvPr/>
        </p:nvSpPr>
        <p:spPr>
          <a:xfrm>
            <a:off x="0" y="0"/>
            <a:ext cx="9144000" cy="1941922"/>
          </a:xfrm>
          <a:prstGeom prst="rect">
            <a:avLst/>
          </a:prstGeom>
          <a:solidFill>
            <a:srgbClr val="6B948C">
              <a:alpha val="80392"/>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0" name="Google Shape;150;p4"/>
          <p:cNvSpPr txBox="1"/>
          <p:nvPr/>
        </p:nvSpPr>
        <p:spPr>
          <a:xfrm>
            <a:off x="2891713" y="2420332"/>
            <a:ext cx="6393689" cy="144650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2200"/>
              <a:buFont typeface="Calibri"/>
              <a:buNone/>
            </a:pPr>
            <a:r>
              <a:rPr lang="en-GB" sz="2200" b="1" dirty="0">
                <a:solidFill>
                  <a:schemeClr val="dk1"/>
                </a:solidFill>
                <a:latin typeface="ISHALinkpen Join Connect" panose="03050602040000000000" pitchFamily="66" charset="0"/>
                <a:ea typeface="ISHALinkpen Join Connect" panose="03050602040000000000" pitchFamily="66" charset="0"/>
                <a:cs typeface="Calibri"/>
                <a:sym typeface="Calibri"/>
              </a:rPr>
              <a:t>Miss Ingrams</a:t>
            </a:r>
          </a:p>
          <a:p>
            <a:pPr marL="0" marR="0" lvl="0" indent="0" algn="l" rtl="0">
              <a:spcBef>
                <a:spcPts val="0"/>
              </a:spcBef>
              <a:spcAft>
                <a:spcPts val="0"/>
              </a:spcAft>
              <a:buClr>
                <a:schemeClr val="dk1"/>
              </a:buClr>
              <a:buSzPts val="2200"/>
              <a:buFont typeface="Calibri"/>
              <a:buNone/>
            </a:pPr>
            <a:r>
              <a:rPr lang="en-GB" sz="2200" b="1" i="0" u="none" strike="noStrike" cap="none" dirty="0">
                <a:solidFill>
                  <a:schemeClr val="dk1"/>
                </a:solidFill>
                <a:latin typeface="ISHALinkpen Join Connect" panose="03050602040000000000" pitchFamily="66" charset="0"/>
                <a:ea typeface="ISHALinkpen Join Connect" panose="03050602040000000000" pitchFamily="66" charset="0"/>
                <a:cs typeface="Calibri"/>
                <a:sym typeface="Calibri"/>
              </a:rPr>
              <a:t>Headteacher &amp; SENCo </a:t>
            </a:r>
            <a:endParaRPr sz="2200" b="1" i="0" u="none" strike="noStrike" cap="none" dirty="0">
              <a:solidFill>
                <a:schemeClr val="dk1"/>
              </a:solidFill>
              <a:latin typeface="ISHALinkpen Join Connect" panose="03050602040000000000" pitchFamily="66" charset="0"/>
              <a:ea typeface="ISHALinkpen Join Connect" panose="03050602040000000000" pitchFamily="66" charset="0"/>
              <a:cs typeface="Calibri"/>
              <a:sym typeface="Calibri"/>
            </a:endParaRPr>
          </a:p>
          <a:p>
            <a:pPr marL="0" marR="0" lvl="0" indent="0" algn="l" rtl="0">
              <a:spcBef>
                <a:spcPts val="0"/>
              </a:spcBef>
              <a:spcAft>
                <a:spcPts val="0"/>
              </a:spcAft>
              <a:buClr>
                <a:schemeClr val="dk1"/>
              </a:buClr>
              <a:buSzPts val="2200"/>
              <a:buFont typeface="Calibri"/>
              <a:buNone/>
            </a:pPr>
            <a:r>
              <a:rPr lang="en-GB" sz="2200" dirty="0">
                <a:solidFill>
                  <a:schemeClr val="dk1"/>
                </a:solidFill>
                <a:latin typeface="ISHALinkpen Join Connect" panose="03050602040000000000" pitchFamily="66" charset="0"/>
                <a:ea typeface="ISHALinkpen Join Connect" panose="03050602040000000000" pitchFamily="66" charset="0"/>
                <a:cs typeface="Calibri"/>
                <a:sym typeface="Calibri"/>
              </a:rPr>
              <a:t>Trust Inclusion Lead &amp; Designated Safeguarding Officer </a:t>
            </a:r>
            <a:endParaRPr sz="2200" dirty="0">
              <a:solidFill>
                <a:schemeClr val="dk1"/>
              </a:solidFill>
              <a:latin typeface="ISHALinkpen Join Connect" panose="03050602040000000000" pitchFamily="66" charset="0"/>
              <a:ea typeface="ISHALinkpen Join Connect" panose="03050602040000000000" pitchFamily="66" charset="0"/>
              <a:cs typeface="Calibri"/>
              <a:sym typeface="Calibri"/>
            </a:endParaRPr>
          </a:p>
        </p:txBody>
      </p:sp>
      <p:sp>
        <p:nvSpPr>
          <p:cNvPr id="2" name="Rectangle 1">
            <a:extLst>
              <a:ext uri="{FF2B5EF4-FFF2-40B4-BE49-F238E27FC236}">
                <a16:creationId xmlns:a16="http://schemas.microsoft.com/office/drawing/2014/main" id="{990EA815-C8C3-A6A7-6DEC-A9391A7E0077}"/>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1027" name="Picture 3">
            <a:extLst>
              <a:ext uri="{FF2B5EF4-FFF2-40B4-BE49-F238E27FC236}">
                <a16:creationId xmlns:a16="http://schemas.microsoft.com/office/drawing/2014/main" id="{E9C86AB0-ED19-BB3A-A1A5-FDDA297DF3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6018" y="2152341"/>
            <a:ext cx="1333500" cy="17145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4" name="Google Shape;144;p4"/>
          <p:cNvSpPr txBox="1">
            <a:spLocks noGrp="1"/>
          </p:cNvSpPr>
          <p:nvPr>
            <p:ph type="title"/>
          </p:nvPr>
        </p:nvSpPr>
        <p:spPr>
          <a:xfrm>
            <a:off x="143507" y="851853"/>
            <a:ext cx="7906983" cy="874693"/>
          </a:xfrm>
          <a:prstGeom prst="rect">
            <a:avLst/>
          </a:prstGeom>
          <a:noFill/>
          <a:ln>
            <a:noFill/>
          </a:ln>
        </p:spPr>
        <p:txBody>
          <a:bodyPr spcFirstLastPara="1" wrap="square" lIns="91425" tIns="45700" rIns="91425" bIns="45700" anchor="b" anchorCtr="0">
            <a:normAutofit/>
          </a:bodyPr>
          <a:lstStyle/>
          <a:p>
            <a:pPr marL="0" lvl="0" indent="0" algn="l" rtl="0">
              <a:lnSpc>
                <a:spcPct val="85000"/>
              </a:lnSpc>
              <a:spcBef>
                <a:spcPts val="0"/>
              </a:spcBef>
              <a:spcAft>
                <a:spcPts val="0"/>
              </a:spcAft>
              <a:buClr>
                <a:srgbClr val="4A7B29"/>
              </a:buClr>
              <a:buSzPts val="5400"/>
              <a:buFont typeface="Calibri"/>
              <a:buNone/>
            </a:pPr>
            <a:r>
              <a:rPr lang="en-GB" sz="4000" b="1" dirty="0">
                <a:solidFill>
                  <a:srgbClr val="4A7B29"/>
                </a:solidFill>
                <a:latin typeface="ISHALinkpen Join Connect" panose="03050602040000000000" pitchFamily="66" charset="0"/>
                <a:ea typeface="ISHALinkpen Join Connect" panose="03050602040000000000" pitchFamily="66" charset="0"/>
              </a:rPr>
              <a:t>Front Office  </a:t>
            </a:r>
            <a:endParaRPr sz="4000" b="1" dirty="0">
              <a:solidFill>
                <a:srgbClr val="4A7B29"/>
              </a:solidFill>
              <a:latin typeface="ISHALinkpen Join Connect" panose="03050602040000000000" pitchFamily="66" charset="0"/>
              <a:ea typeface="ISHALinkpen Join Connect" panose="03050602040000000000" pitchFamily="66" charset="0"/>
              <a:sym typeface="Calibri"/>
            </a:endParaRPr>
          </a:p>
        </p:txBody>
      </p:sp>
      <p:sp>
        <p:nvSpPr>
          <p:cNvPr id="145" name="Google Shape;145;p4"/>
          <p:cNvSpPr txBox="1">
            <a:spLocks noGrp="1"/>
          </p:cNvSpPr>
          <p:nvPr>
            <p:ph type="body" idx="1"/>
          </p:nvPr>
        </p:nvSpPr>
        <p:spPr>
          <a:xfrm>
            <a:off x="6398167" y="2031965"/>
            <a:ext cx="2123400" cy="3848100"/>
          </a:xfrm>
          <a:prstGeom prst="rect">
            <a:avLst/>
          </a:prstGeom>
          <a:noFill/>
          <a:ln>
            <a:noFill/>
          </a:ln>
        </p:spPr>
        <p:txBody>
          <a:bodyPr spcFirstLastPara="1" wrap="square" lIns="0" tIns="45700" rIns="0" bIns="45700" anchor="t" anchorCtr="0">
            <a:normAutofit/>
          </a:bodyPr>
          <a:lstStyle/>
          <a:p>
            <a:pPr marL="0" lvl="0" indent="0" algn="l" rtl="0">
              <a:lnSpc>
                <a:spcPct val="90000"/>
              </a:lnSpc>
              <a:spcBef>
                <a:spcPts val="0"/>
              </a:spcBef>
              <a:spcAft>
                <a:spcPts val="0"/>
              </a:spcAft>
              <a:buClr>
                <a:schemeClr val="dk1"/>
              </a:buClr>
              <a:buSzPts val="2400"/>
              <a:buNone/>
            </a:pPr>
            <a:endParaRPr sz="2400" dirty="0"/>
          </a:p>
          <a:p>
            <a:pPr marL="0" lvl="0" indent="0" algn="l" rtl="0">
              <a:lnSpc>
                <a:spcPct val="90000"/>
              </a:lnSpc>
              <a:spcBef>
                <a:spcPts val="1400"/>
              </a:spcBef>
              <a:spcAft>
                <a:spcPts val="0"/>
              </a:spcAft>
              <a:buClr>
                <a:schemeClr val="dk1"/>
              </a:buClr>
              <a:buSzPts val="2400"/>
              <a:buNone/>
            </a:pPr>
            <a:endParaRPr sz="2400" dirty="0"/>
          </a:p>
          <a:p>
            <a:pPr marL="0" lvl="0" indent="0" algn="l" rtl="0">
              <a:lnSpc>
                <a:spcPct val="90000"/>
              </a:lnSpc>
              <a:spcBef>
                <a:spcPts val="1400"/>
              </a:spcBef>
              <a:spcAft>
                <a:spcPts val="0"/>
              </a:spcAft>
              <a:buClr>
                <a:schemeClr val="dk1"/>
              </a:buClr>
              <a:buSzPts val="2400"/>
              <a:buNone/>
            </a:pPr>
            <a:endParaRPr sz="2400" dirty="0"/>
          </a:p>
          <a:p>
            <a:pPr marL="0" lvl="0" indent="0" algn="l" rtl="0">
              <a:lnSpc>
                <a:spcPct val="90000"/>
              </a:lnSpc>
              <a:spcBef>
                <a:spcPts val="1400"/>
              </a:spcBef>
              <a:spcAft>
                <a:spcPts val="0"/>
              </a:spcAft>
              <a:buClr>
                <a:schemeClr val="dk1"/>
              </a:buClr>
              <a:buSzPts val="2400"/>
              <a:buNone/>
            </a:pPr>
            <a:endParaRPr sz="2400" dirty="0"/>
          </a:p>
          <a:p>
            <a:pPr marL="0" lvl="0" indent="0" algn="l" rtl="0">
              <a:lnSpc>
                <a:spcPct val="90000"/>
              </a:lnSpc>
              <a:spcBef>
                <a:spcPts val="1400"/>
              </a:spcBef>
              <a:spcAft>
                <a:spcPts val="0"/>
              </a:spcAft>
              <a:buClr>
                <a:schemeClr val="dk1"/>
              </a:buClr>
              <a:buSzPts val="2400"/>
              <a:buNone/>
            </a:pPr>
            <a:endParaRPr sz="2400" dirty="0"/>
          </a:p>
        </p:txBody>
      </p:sp>
      <p:sp>
        <p:nvSpPr>
          <p:cNvPr id="149" name="Google Shape;149;p4"/>
          <p:cNvSpPr/>
          <p:nvPr/>
        </p:nvSpPr>
        <p:spPr>
          <a:xfrm>
            <a:off x="0" y="-1"/>
            <a:ext cx="9144000" cy="1932495"/>
          </a:xfrm>
          <a:prstGeom prst="rect">
            <a:avLst/>
          </a:prstGeom>
          <a:solidFill>
            <a:srgbClr val="6B948C">
              <a:alpha val="80392"/>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0" name="Google Shape;150;p4"/>
          <p:cNvSpPr txBox="1"/>
          <p:nvPr/>
        </p:nvSpPr>
        <p:spPr>
          <a:xfrm>
            <a:off x="2891713" y="2420332"/>
            <a:ext cx="6393689" cy="76940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2200"/>
              <a:buFont typeface="Calibri"/>
              <a:buNone/>
            </a:pPr>
            <a:r>
              <a:rPr lang="en-GB" sz="2200" b="1" dirty="0">
                <a:solidFill>
                  <a:schemeClr val="dk1"/>
                </a:solidFill>
                <a:latin typeface="ISHALinkpen Join Connect" panose="03050602040000000000" pitchFamily="66" charset="0"/>
                <a:ea typeface="ISHALinkpen Join Connect" panose="03050602040000000000" pitchFamily="66" charset="0"/>
                <a:cs typeface="Calibri"/>
                <a:sym typeface="Calibri"/>
              </a:rPr>
              <a:t>Mrs Cunningham </a:t>
            </a:r>
          </a:p>
          <a:p>
            <a:pPr marL="0" marR="0" lvl="0" indent="0" algn="l" rtl="0">
              <a:spcBef>
                <a:spcPts val="0"/>
              </a:spcBef>
              <a:spcAft>
                <a:spcPts val="0"/>
              </a:spcAft>
              <a:buClr>
                <a:schemeClr val="dk1"/>
              </a:buClr>
              <a:buSzPts val="2200"/>
              <a:buFont typeface="Calibri"/>
              <a:buNone/>
            </a:pPr>
            <a:r>
              <a:rPr lang="en-GB" sz="2200" b="1" dirty="0">
                <a:solidFill>
                  <a:schemeClr val="dk1"/>
                </a:solidFill>
                <a:latin typeface="ISHALinkpen Join Connect" panose="03050602040000000000" pitchFamily="66" charset="0"/>
                <a:ea typeface="ISHALinkpen Join Connect" panose="03050602040000000000" pitchFamily="66" charset="0"/>
                <a:cs typeface="Calibri"/>
                <a:sym typeface="Calibri"/>
              </a:rPr>
              <a:t>Senior Office Administrator </a:t>
            </a:r>
            <a:endParaRPr sz="2200" dirty="0">
              <a:solidFill>
                <a:schemeClr val="dk1"/>
              </a:solidFill>
              <a:latin typeface="ISHALinkpen Join Connect" panose="03050602040000000000" pitchFamily="66" charset="0"/>
              <a:ea typeface="ISHALinkpen Join Connect" panose="03050602040000000000" pitchFamily="66" charset="0"/>
              <a:cs typeface="Calibri"/>
              <a:sym typeface="Calibri"/>
            </a:endParaRPr>
          </a:p>
        </p:txBody>
      </p:sp>
      <p:pic>
        <p:nvPicPr>
          <p:cNvPr id="3" name="Picture 2" descr="A person in a turtleneck sweater&#10;&#10;Description automatically generated with low confidence">
            <a:extLst>
              <a:ext uri="{FF2B5EF4-FFF2-40B4-BE49-F238E27FC236}">
                <a16:creationId xmlns:a16="http://schemas.microsoft.com/office/drawing/2014/main" id="{2118DA75-6317-2241-F29F-C77DF866183C}"/>
              </a:ext>
            </a:extLst>
          </p:cNvPr>
          <p:cNvPicPr>
            <a:picLocks noChangeAspect="1"/>
          </p:cNvPicPr>
          <p:nvPr/>
        </p:nvPicPr>
        <p:blipFill>
          <a:blip r:embed="rId3"/>
          <a:stretch>
            <a:fillRect/>
          </a:stretch>
        </p:blipFill>
        <p:spPr>
          <a:xfrm>
            <a:off x="622434" y="2211764"/>
            <a:ext cx="2269280" cy="3025707"/>
          </a:xfrm>
          <a:prstGeom prst="rect">
            <a:avLst/>
          </a:prstGeom>
        </p:spPr>
      </p:pic>
    </p:spTree>
    <p:extLst>
      <p:ext uri="{BB962C8B-B14F-4D97-AF65-F5344CB8AC3E}">
        <p14:creationId xmlns:p14="http://schemas.microsoft.com/office/powerpoint/2010/main" val="4645603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p6"/>
          <p:cNvSpPr txBox="1">
            <a:spLocks noGrp="1"/>
          </p:cNvSpPr>
          <p:nvPr>
            <p:ph type="title"/>
          </p:nvPr>
        </p:nvSpPr>
        <p:spPr>
          <a:xfrm>
            <a:off x="273377" y="496174"/>
            <a:ext cx="8078666" cy="1188681"/>
          </a:xfrm>
          <a:prstGeom prst="rect">
            <a:avLst/>
          </a:prstGeom>
          <a:noFill/>
          <a:ln>
            <a:noFill/>
          </a:ln>
        </p:spPr>
        <p:txBody>
          <a:bodyPr spcFirstLastPara="1" wrap="square" lIns="91425" tIns="45700" rIns="91425" bIns="45700" anchor="b" anchorCtr="0">
            <a:normAutofit/>
          </a:bodyPr>
          <a:lstStyle/>
          <a:p>
            <a:pPr marL="0" lvl="0" indent="0" algn="l" rtl="0">
              <a:lnSpc>
                <a:spcPct val="85000"/>
              </a:lnSpc>
              <a:spcBef>
                <a:spcPts val="0"/>
              </a:spcBef>
              <a:spcAft>
                <a:spcPts val="0"/>
              </a:spcAft>
              <a:buClr>
                <a:srgbClr val="4A7B29"/>
              </a:buClr>
              <a:buSzPts val="4800"/>
              <a:buFont typeface="Calibri"/>
              <a:buNone/>
            </a:pPr>
            <a:r>
              <a:rPr lang="en-GB" b="1" dirty="0">
                <a:solidFill>
                  <a:srgbClr val="4A7B29"/>
                </a:solidFill>
                <a:latin typeface="ISHALinkpen Join Connect" panose="03050602040000000000" pitchFamily="66" charset="0"/>
                <a:ea typeface="ISHALinkpen Join Connect" panose="03050602040000000000" pitchFamily="66" charset="0"/>
              </a:rPr>
              <a:t>Woodland Academy Trust</a:t>
            </a:r>
            <a:endParaRPr b="1" dirty="0">
              <a:solidFill>
                <a:srgbClr val="4A7B29"/>
              </a:solidFill>
              <a:latin typeface="ISHALinkpen Join Connect" panose="03050602040000000000" pitchFamily="66" charset="0"/>
              <a:ea typeface="ISHALinkpen Join Connect" panose="03050602040000000000" pitchFamily="66" charset="0"/>
            </a:endParaRPr>
          </a:p>
        </p:txBody>
      </p:sp>
      <p:sp>
        <p:nvSpPr>
          <p:cNvPr id="160" name="Google Shape;160;p6"/>
          <p:cNvSpPr txBox="1">
            <a:spLocks noGrp="1"/>
          </p:cNvSpPr>
          <p:nvPr>
            <p:ph type="body" idx="1"/>
          </p:nvPr>
        </p:nvSpPr>
        <p:spPr>
          <a:xfrm>
            <a:off x="169682" y="2293884"/>
            <a:ext cx="8842343" cy="4247700"/>
          </a:xfrm>
          <a:prstGeom prst="rect">
            <a:avLst/>
          </a:prstGeom>
          <a:noFill/>
          <a:ln>
            <a:noFill/>
          </a:ln>
        </p:spPr>
        <p:txBody>
          <a:bodyPr spcFirstLastPara="1" wrap="square" lIns="0" tIns="45700" rIns="0" bIns="45700" anchor="t" anchorCtr="0">
            <a:normAutofit/>
          </a:bodyPr>
          <a:lstStyle/>
          <a:p>
            <a:pPr marL="171450" lvl="0" indent="0" algn="l" rtl="0">
              <a:lnSpc>
                <a:spcPct val="90000"/>
              </a:lnSpc>
              <a:spcBef>
                <a:spcPts val="0"/>
              </a:spcBef>
              <a:spcAft>
                <a:spcPts val="0"/>
              </a:spcAft>
              <a:buNone/>
            </a:pPr>
            <a:r>
              <a:rPr lang="en-GB" sz="2400" dirty="0">
                <a:latin typeface="ISHALinkpen Join Connect" panose="03050602040000000000" pitchFamily="66" charset="0"/>
                <a:ea typeface="ISHALinkpen Join Connect" panose="03050602040000000000" pitchFamily="66" charset="0"/>
              </a:rPr>
              <a:t>Lime Wood Primary School is part of the Woodland Academy Trust. Schools within the trust work in collaboration, sharing good practice to ensure every child, in every school achieves their full potential. </a:t>
            </a:r>
            <a:endParaRPr dirty="0">
              <a:latin typeface="ISHALinkpen Join Connect" panose="03050602040000000000" pitchFamily="66" charset="0"/>
              <a:ea typeface="ISHALinkpen Join Connect" panose="03050602040000000000" pitchFamily="66" charset="0"/>
            </a:endParaRPr>
          </a:p>
          <a:p>
            <a:pPr marL="171450" lvl="0" indent="0" algn="l" rtl="0">
              <a:lnSpc>
                <a:spcPct val="90000"/>
              </a:lnSpc>
              <a:spcBef>
                <a:spcPts val="1400"/>
              </a:spcBef>
              <a:spcAft>
                <a:spcPts val="0"/>
              </a:spcAft>
              <a:buNone/>
            </a:pPr>
            <a:r>
              <a:rPr lang="en-GB" sz="2400" dirty="0">
                <a:latin typeface="ISHALinkpen Join Connect" panose="03050602040000000000" pitchFamily="66" charset="0"/>
                <a:ea typeface="ISHALinkpen Join Connect" panose="03050602040000000000" pitchFamily="66" charset="0"/>
              </a:rPr>
              <a:t>For more information, please do visit the trust website and the school website at </a:t>
            </a:r>
          </a:p>
          <a:p>
            <a:pPr marL="171450" lvl="0" indent="0" algn="l" rtl="0">
              <a:lnSpc>
                <a:spcPct val="90000"/>
              </a:lnSpc>
              <a:spcBef>
                <a:spcPts val="1400"/>
              </a:spcBef>
              <a:spcAft>
                <a:spcPts val="0"/>
              </a:spcAft>
              <a:buNone/>
            </a:pPr>
            <a:endParaRPr dirty="0">
              <a:latin typeface="ISHALinkpen Join Connect" panose="03050602040000000000" pitchFamily="66" charset="0"/>
              <a:ea typeface="ISHALinkpen Join Connect" panose="03050602040000000000" pitchFamily="66" charset="0"/>
            </a:endParaRPr>
          </a:p>
          <a:p>
            <a:pPr marL="0" lvl="0" indent="0" algn="l" rtl="0">
              <a:lnSpc>
                <a:spcPct val="90000"/>
              </a:lnSpc>
              <a:spcBef>
                <a:spcPts val="1400"/>
              </a:spcBef>
              <a:spcAft>
                <a:spcPts val="0"/>
              </a:spcAft>
              <a:buClr>
                <a:schemeClr val="hlink"/>
              </a:buClr>
              <a:buSzPts val="2400"/>
              <a:buNone/>
            </a:pPr>
            <a:r>
              <a:rPr lang="en-GB" sz="2400" u="sng" dirty="0">
                <a:solidFill>
                  <a:schemeClr val="hlink"/>
                </a:solidFill>
                <a:latin typeface="ISHALinkpen Join Connect" panose="03050602040000000000" pitchFamily="66" charset="0"/>
                <a:ea typeface="ISHALinkpen Join Connect" panose="03050602040000000000" pitchFamily="66" charset="0"/>
                <a:hlinkClick r:id="rId3"/>
              </a:rPr>
              <a:t>www.woodlandacademytrust.co.uk</a:t>
            </a:r>
            <a:endParaRPr sz="2400" dirty="0">
              <a:latin typeface="ISHALinkpen Join Connect" panose="03050602040000000000" pitchFamily="66" charset="0"/>
              <a:ea typeface="ISHALinkpen Join Connect" panose="03050602040000000000" pitchFamily="66" charset="0"/>
            </a:endParaRPr>
          </a:p>
          <a:p>
            <a:pPr marL="0" lvl="0" indent="0" algn="l" rtl="0">
              <a:lnSpc>
                <a:spcPct val="90000"/>
              </a:lnSpc>
              <a:spcBef>
                <a:spcPts val="1400"/>
              </a:spcBef>
              <a:spcAft>
                <a:spcPts val="0"/>
              </a:spcAft>
              <a:buClr>
                <a:schemeClr val="hlink"/>
              </a:buClr>
              <a:buSzPts val="2400"/>
              <a:buNone/>
            </a:pPr>
            <a:r>
              <a:rPr lang="en-GB" dirty="0">
                <a:latin typeface="ISHALinkpen Join Connect" panose="03050602040000000000" pitchFamily="66" charset="0"/>
                <a:ea typeface="ISHALinkpen Join Connect" panose="03050602040000000000" pitchFamily="66" charset="0"/>
                <a:hlinkClick r:id="rId4"/>
              </a:rPr>
              <a:t>Lime Wood Primary School</a:t>
            </a:r>
            <a:endParaRPr lang="en-GB" dirty="0">
              <a:latin typeface="ISHALinkpen Join Connect" panose="03050602040000000000" pitchFamily="66" charset="0"/>
              <a:ea typeface="ISHALinkpen Join Connect" panose="03050602040000000000" pitchFamily="66" charset="0"/>
            </a:endParaRPr>
          </a:p>
          <a:p>
            <a:pPr marL="0" lvl="0" indent="0" algn="l" rtl="0">
              <a:lnSpc>
                <a:spcPct val="90000"/>
              </a:lnSpc>
              <a:spcBef>
                <a:spcPts val="1400"/>
              </a:spcBef>
              <a:spcAft>
                <a:spcPts val="0"/>
              </a:spcAft>
              <a:buClr>
                <a:schemeClr val="hlink"/>
              </a:buClr>
              <a:buSzPts val="2400"/>
              <a:buNone/>
            </a:pPr>
            <a:endParaRPr dirty="0"/>
          </a:p>
        </p:txBody>
      </p:sp>
      <p:sp>
        <p:nvSpPr>
          <p:cNvPr id="162" name="Google Shape;162;p6"/>
          <p:cNvSpPr/>
          <p:nvPr/>
        </p:nvSpPr>
        <p:spPr>
          <a:xfrm>
            <a:off x="0" y="0"/>
            <a:ext cx="9144000" cy="1894788"/>
          </a:xfrm>
          <a:prstGeom prst="rect">
            <a:avLst/>
          </a:prstGeom>
          <a:solidFill>
            <a:srgbClr val="6B948C">
              <a:alpha val="80392"/>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p10"/>
          <p:cNvSpPr txBox="1">
            <a:spLocks noGrp="1"/>
          </p:cNvSpPr>
          <p:nvPr>
            <p:ph type="title" idx="4294967295"/>
          </p:nvPr>
        </p:nvSpPr>
        <p:spPr>
          <a:xfrm>
            <a:off x="226244" y="520758"/>
            <a:ext cx="8917756" cy="828675"/>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85000"/>
              </a:lnSpc>
              <a:spcBef>
                <a:spcPts val="0"/>
              </a:spcBef>
              <a:spcAft>
                <a:spcPts val="0"/>
              </a:spcAft>
              <a:buClr>
                <a:schemeClr val="accent2"/>
              </a:buClr>
              <a:buSzPts val="4800"/>
              <a:buFont typeface="Calibri"/>
              <a:buNone/>
            </a:pPr>
            <a:r>
              <a:rPr lang="en-GB" sz="4800" b="1" dirty="0">
                <a:latin typeface="ISHALinkpen Join Connect" panose="03050602040000000000" pitchFamily="66" charset="0"/>
                <a:ea typeface="ISHALinkpen Join Connect" panose="03050602040000000000" pitchFamily="66" charset="0"/>
                <a:sym typeface="Calibri"/>
              </a:rPr>
              <a:t>Behaviour </a:t>
            </a:r>
            <a:r>
              <a:rPr lang="en-GB" sz="4800" b="1" dirty="0">
                <a:latin typeface="ISHALinkpen Join Connect" panose="03050602040000000000" pitchFamily="66" charset="0"/>
                <a:ea typeface="ISHALinkpen Join Connect" panose="03050602040000000000" pitchFamily="66" charset="0"/>
              </a:rPr>
              <a:t>&amp; Relationships</a:t>
            </a:r>
            <a:endParaRPr sz="4800" b="1" dirty="0">
              <a:latin typeface="ISHALinkpen Join Connect" panose="03050602040000000000" pitchFamily="66" charset="0"/>
              <a:ea typeface="ISHALinkpen Join Connect" panose="03050602040000000000" pitchFamily="66" charset="0"/>
              <a:sym typeface="Calibri"/>
            </a:endParaRPr>
          </a:p>
        </p:txBody>
      </p:sp>
      <p:sp>
        <p:nvSpPr>
          <p:cNvPr id="169" name="Google Shape;169;p10"/>
          <p:cNvSpPr txBox="1"/>
          <p:nvPr/>
        </p:nvSpPr>
        <p:spPr>
          <a:xfrm>
            <a:off x="1283343" y="1667931"/>
            <a:ext cx="6840300" cy="20620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2400"/>
              <a:buFont typeface="Calibri"/>
              <a:buNone/>
            </a:pPr>
            <a:r>
              <a:rPr lang="en-GB" sz="2400" b="1" i="0" u="none" strike="noStrike" cap="none" dirty="0">
                <a:solidFill>
                  <a:schemeClr val="dk1"/>
                </a:solidFill>
                <a:latin typeface="ISHALinkpen Join Connect" panose="03050602040000000000" pitchFamily="66" charset="0"/>
                <a:ea typeface="ISHALinkpen Join Connect" panose="03050602040000000000" pitchFamily="66" charset="0"/>
                <a:cs typeface="Calibri"/>
                <a:sym typeface="Calibri"/>
              </a:rPr>
              <a:t>EYFS follow</a:t>
            </a:r>
            <a:r>
              <a:rPr lang="en-GB" sz="2400" b="0" i="0" u="none" strike="noStrike" cap="none" dirty="0">
                <a:solidFill>
                  <a:schemeClr val="dk1"/>
                </a:solidFill>
                <a:latin typeface="ISHALinkpen Join Connect" panose="03050602040000000000" pitchFamily="66" charset="0"/>
                <a:ea typeface="ISHALinkpen Join Connect" panose="03050602040000000000" pitchFamily="66" charset="0"/>
                <a:cs typeface="Calibri"/>
                <a:sym typeface="Calibri"/>
              </a:rPr>
              <a:t> the three rules:</a:t>
            </a:r>
            <a:endParaRPr sz="2400" b="0" i="0" u="none" strike="noStrike" cap="none" dirty="0">
              <a:solidFill>
                <a:schemeClr val="dk1"/>
              </a:solidFill>
              <a:latin typeface="ISHALinkpen Join Connect" panose="03050602040000000000" pitchFamily="66" charset="0"/>
              <a:ea typeface="ISHALinkpen Join Connect" panose="03050602040000000000" pitchFamily="66" charset="0"/>
              <a:cs typeface="Calibri"/>
              <a:sym typeface="Calibri"/>
            </a:endParaRPr>
          </a:p>
          <a:p>
            <a:pPr marL="0" marR="0" lvl="0" indent="0" algn="ctr" rtl="0">
              <a:spcBef>
                <a:spcPts val="0"/>
              </a:spcBef>
              <a:spcAft>
                <a:spcPts val="0"/>
              </a:spcAft>
              <a:buClr>
                <a:schemeClr val="dk1"/>
              </a:buClr>
              <a:buSzPts val="2400"/>
              <a:buFont typeface="Calibri"/>
              <a:buNone/>
            </a:pPr>
            <a:r>
              <a:rPr lang="en-GB" sz="2400" b="0" i="0" u="none" strike="noStrike" cap="none" dirty="0">
                <a:solidFill>
                  <a:schemeClr val="dk1"/>
                </a:solidFill>
                <a:latin typeface="ISHALinkpen Join Connect" panose="03050602040000000000" pitchFamily="66" charset="0"/>
                <a:ea typeface="ISHALinkpen Join Connect" panose="03050602040000000000" pitchFamily="66" charset="0"/>
                <a:cs typeface="Calibri"/>
                <a:sym typeface="Calibri"/>
              </a:rPr>
              <a:t>Ready </a:t>
            </a:r>
          </a:p>
          <a:p>
            <a:pPr marL="0" marR="0" lvl="0" indent="0" algn="ctr" rtl="0">
              <a:spcBef>
                <a:spcPts val="0"/>
              </a:spcBef>
              <a:spcAft>
                <a:spcPts val="0"/>
              </a:spcAft>
              <a:buClr>
                <a:schemeClr val="dk1"/>
              </a:buClr>
              <a:buSzPts val="2400"/>
              <a:buFont typeface="Calibri"/>
              <a:buNone/>
            </a:pPr>
            <a:r>
              <a:rPr lang="en-GB" sz="2400" dirty="0">
                <a:solidFill>
                  <a:schemeClr val="dk1"/>
                </a:solidFill>
                <a:latin typeface="ISHALinkpen Join Connect" panose="03050602040000000000" pitchFamily="66" charset="0"/>
                <a:ea typeface="ISHALinkpen Join Connect" panose="03050602040000000000" pitchFamily="66" charset="0"/>
                <a:cs typeface="Calibri"/>
                <a:sym typeface="Calibri"/>
              </a:rPr>
              <a:t>Respectful</a:t>
            </a:r>
          </a:p>
          <a:p>
            <a:pPr marL="0" marR="0" lvl="0" indent="0" algn="ctr" rtl="0">
              <a:spcBef>
                <a:spcPts val="0"/>
              </a:spcBef>
              <a:spcAft>
                <a:spcPts val="0"/>
              </a:spcAft>
              <a:buClr>
                <a:schemeClr val="dk1"/>
              </a:buClr>
              <a:buSzPts val="2400"/>
              <a:buFont typeface="Calibri"/>
              <a:buNone/>
            </a:pPr>
            <a:r>
              <a:rPr lang="en-GB" sz="2400" b="0" i="0" u="none" strike="noStrike" cap="none" dirty="0">
                <a:solidFill>
                  <a:schemeClr val="dk1"/>
                </a:solidFill>
                <a:latin typeface="ISHALinkpen Join Connect" panose="03050602040000000000" pitchFamily="66" charset="0"/>
                <a:ea typeface="ISHALinkpen Join Connect" panose="03050602040000000000" pitchFamily="66" charset="0"/>
                <a:cs typeface="Calibri"/>
                <a:sym typeface="Calibri"/>
              </a:rPr>
              <a:t>Safe </a:t>
            </a:r>
            <a:endParaRPr sz="2400" b="0" i="0" u="none" strike="noStrike" cap="none" dirty="0">
              <a:solidFill>
                <a:schemeClr val="dk1"/>
              </a:solidFill>
              <a:latin typeface="ISHALinkpen Join Connect" panose="03050602040000000000" pitchFamily="66" charset="0"/>
              <a:ea typeface="ISHALinkpen Join Connect" panose="03050602040000000000" pitchFamily="66" charset="0"/>
              <a:cs typeface="Calibri"/>
              <a:sym typeface="Calibri"/>
            </a:endParaRPr>
          </a:p>
          <a:p>
            <a:pPr marL="0" marR="0" lvl="0" indent="0" algn="ctr" rtl="0">
              <a:spcBef>
                <a:spcPts val="0"/>
              </a:spcBef>
              <a:spcAft>
                <a:spcPts val="0"/>
              </a:spcAft>
              <a:buClr>
                <a:schemeClr val="dk1"/>
              </a:buClr>
              <a:buSzPts val="3200"/>
              <a:buFont typeface="Calibri"/>
              <a:buNone/>
            </a:pPr>
            <a:endParaRPr sz="3200" b="0" i="0" u="none" strike="noStrike" cap="none" dirty="0">
              <a:solidFill>
                <a:schemeClr val="dk1"/>
              </a:solidFill>
              <a:latin typeface="Calibri"/>
              <a:ea typeface="Calibri"/>
              <a:cs typeface="Calibri"/>
              <a:sym typeface="Calibri"/>
            </a:endParaRPr>
          </a:p>
        </p:txBody>
      </p:sp>
      <p:sp>
        <p:nvSpPr>
          <p:cNvPr id="170" name="Google Shape;170;p10"/>
          <p:cNvSpPr txBox="1"/>
          <p:nvPr/>
        </p:nvSpPr>
        <p:spPr>
          <a:xfrm>
            <a:off x="5494200" y="4930740"/>
            <a:ext cx="3649800" cy="17542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b="0" i="0" u="none" strike="noStrike" cap="none" dirty="0">
                <a:solidFill>
                  <a:schemeClr val="dk1"/>
                </a:solidFill>
                <a:latin typeface="ISHALinkpen Join Connect" panose="03050602040000000000" pitchFamily="66" charset="0"/>
                <a:ea typeface="ISHALinkpen Join Connect" panose="03050602040000000000" pitchFamily="66" charset="0"/>
                <a:cs typeface="Calibri"/>
                <a:sym typeface="Calibri"/>
              </a:rPr>
              <a:t>Postcards are sent home to parents to celebrate child’s achievements.  Children are also selected each week to be Star of the Week! </a:t>
            </a:r>
            <a:endParaRPr dirty="0">
              <a:latin typeface="ISHALinkpen Join Connect" panose="03050602040000000000" pitchFamily="66" charset="0"/>
              <a:ea typeface="ISHALinkpen Join Connect" panose="03050602040000000000" pitchFamily="66" charset="0"/>
            </a:endParaRPr>
          </a:p>
        </p:txBody>
      </p:sp>
      <p:sp>
        <p:nvSpPr>
          <p:cNvPr id="172" name="Google Shape;172;p10"/>
          <p:cNvSpPr/>
          <p:nvPr/>
        </p:nvSpPr>
        <p:spPr>
          <a:xfrm>
            <a:off x="0" y="-6938"/>
            <a:ext cx="9144000" cy="1486945"/>
          </a:xfrm>
          <a:prstGeom prst="rect">
            <a:avLst/>
          </a:prstGeom>
          <a:solidFill>
            <a:srgbClr val="6B948C">
              <a:alpha val="80392"/>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5" name="Google Shape;175;p10"/>
          <p:cNvSpPr txBox="1"/>
          <p:nvPr/>
        </p:nvSpPr>
        <p:spPr>
          <a:xfrm>
            <a:off x="134675" y="4930740"/>
            <a:ext cx="3928278" cy="14772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dirty="0">
                <a:solidFill>
                  <a:schemeClr val="dk1"/>
                </a:solidFill>
                <a:latin typeface="ISHALinkpen Join Connect" panose="03050602040000000000" pitchFamily="66" charset="0"/>
                <a:ea typeface="ISHALinkpen Join Connect" panose="03050602040000000000" pitchFamily="66" charset="0"/>
                <a:cs typeface="Calibri"/>
                <a:sym typeface="Calibri"/>
              </a:rPr>
              <a:t>Children’s names are written in the </a:t>
            </a:r>
            <a:r>
              <a:rPr lang="en-GB" sz="1800" dirty="0">
                <a:solidFill>
                  <a:srgbClr val="FFC000"/>
                </a:solidFill>
                <a:latin typeface="ISHALinkpen Join Connect" panose="03050602040000000000" pitchFamily="66" charset="0"/>
                <a:ea typeface="ISHALinkpen Join Connect" panose="03050602040000000000" pitchFamily="66" charset="0"/>
                <a:cs typeface="Calibri"/>
                <a:sym typeface="Calibri"/>
              </a:rPr>
              <a:t>Golden Book </a:t>
            </a:r>
            <a:r>
              <a:rPr lang="en-GB" sz="1800" dirty="0">
                <a:solidFill>
                  <a:schemeClr val="dk1"/>
                </a:solidFill>
                <a:latin typeface="ISHALinkpen Join Connect" panose="03050602040000000000" pitchFamily="66" charset="0"/>
                <a:ea typeface="ISHALinkpen Join Connect" panose="03050602040000000000" pitchFamily="66" charset="0"/>
                <a:cs typeface="Calibri"/>
                <a:sym typeface="Calibri"/>
              </a:rPr>
              <a:t>weekly for demonstrating excellence in learning and behaviour. </a:t>
            </a:r>
            <a:endParaRPr dirty="0">
              <a:latin typeface="ISHALinkpen Join Connect" panose="03050602040000000000" pitchFamily="66" charset="0"/>
              <a:ea typeface="ISHALinkpen Join Connect" panose="03050602040000000000" pitchFamily="66" charset="0"/>
            </a:endParaRPr>
          </a:p>
        </p:txBody>
      </p:sp>
      <p:pic>
        <p:nvPicPr>
          <p:cNvPr id="3" name="Picture 2">
            <a:extLst>
              <a:ext uri="{FF2B5EF4-FFF2-40B4-BE49-F238E27FC236}">
                <a16:creationId xmlns:a16="http://schemas.microsoft.com/office/drawing/2014/main" id="{527D478B-C4BB-0696-1C2D-FA1BB254452C}"/>
              </a:ext>
            </a:extLst>
          </p:cNvPr>
          <p:cNvPicPr>
            <a:picLocks noChangeAspect="1"/>
          </p:cNvPicPr>
          <p:nvPr/>
        </p:nvPicPr>
        <p:blipFill>
          <a:blip r:embed="rId3"/>
          <a:stretch>
            <a:fillRect/>
          </a:stretch>
        </p:blipFill>
        <p:spPr>
          <a:xfrm rot="602641">
            <a:off x="5622794" y="2519105"/>
            <a:ext cx="3147637" cy="2246986"/>
          </a:xfrm>
          <a:prstGeom prst="rect">
            <a:avLst/>
          </a:prstGeom>
        </p:spPr>
      </p:pic>
      <p:pic>
        <p:nvPicPr>
          <p:cNvPr id="1026" name="Picture 2" descr="Image result for golden book">
            <a:extLst>
              <a:ext uri="{FF2B5EF4-FFF2-40B4-BE49-F238E27FC236}">
                <a16:creationId xmlns:a16="http://schemas.microsoft.com/office/drawing/2014/main" id="{89B23E54-864E-6B7D-AA80-FAF38D47786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732" y="2931498"/>
            <a:ext cx="2931736" cy="159786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1FFECE42-D730-D2B9-0895-20D8E8C689C0}"/>
              </a:ext>
            </a:extLst>
          </p:cNvPr>
          <p:cNvPicPr>
            <a:picLocks noChangeAspect="1"/>
          </p:cNvPicPr>
          <p:nvPr/>
        </p:nvPicPr>
        <p:blipFill>
          <a:blip r:embed="rId5"/>
          <a:stretch>
            <a:fillRect/>
          </a:stretch>
        </p:blipFill>
        <p:spPr>
          <a:xfrm>
            <a:off x="3890646" y="3659509"/>
            <a:ext cx="1732633" cy="1231558"/>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e893d0c3-c19d-4b6a-afad-0d250454d47e">
      <Terms xmlns="http://schemas.microsoft.com/office/infopath/2007/PartnerControls"/>
    </lcf76f155ced4ddcb4097134ff3c332f>
    <Sentasagenericemailinsteadofaletter xmlns="e893d0c3-c19d-4b6a-afad-0d250454d47e" xsi:nil="true"/>
    <TaxCatchAll xmlns="4a5c0d52-8126-443c-82bc-29b18a04435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08F87A00FF76114FAC2028B65B33D9F4" ma:contentTypeVersion="16" ma:contentTypeDescription="Create a new document." ma:contentTypeScope="" ma:versionID="56a61fc5b1ed152d069c2a4676c56652">
  <xsd:schema xmlns:xsd="http://www.w3.org/2001/XMLSchema" xmlns:xs="http://www.w3.org/2001/XMLSchema" xmlns:p="http://schemas.microsoft.com/office/2006/metadata/properties" xmlns:ns2="e893d0c3-c19d-4b6a-afad-0d250454d47e" xmlns:ns3="4a5c0d52-8126-443c-82bc-29b18a044353" targetNamespace="http://schemas.microsoft.com/office/2006/metadata/properties" ma:root="true" ma:fieldsID="9452d921b8db89f817d931f52eeba574" ns2:_="" ns3:_="">
    <xsd:import namespace="e893d0c3-c19d-4b6a-afad-0d250454d47e"/>
    <xsd:import namespace="4a5c0d52-8126-443c-82bc-29b18a044353"/>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OCR" minOccurs="0"/>
                <xsd:element ref="ns2:MediaLengthInSeconds" minOccurs="0"/>
                <xsd:element ref="ns3:SharedWithUsers" minOccurs="0"/>
                <xsd:element ref="ns3:SharedWithDetails" minOccurs="0"/>
                <xsd:element ref="ns2:Sentasagenericemailinsteadofaletter"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893d0c3-c19d-4b6a-afad-0d250454d47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2dffc719-6a4c-49d5-8229-a4bb84acdf00" ma:termSetId="09814cd3-568e-fe90-9814-8d621ff8fb84" ma:anchorId="fba54fb3-c3e1-fe81-a776-ca4b69148c4d" ma:open="true" ma:isKeyword="false">
      <xsd:complexType>
        <xsd:sequence>
          <xsd:element ref="pc:Terms" minOccurs="0" maxOccurs="1"/>
        </xsd:sequence>
      </xsd:complexType>
    </xsd:element>
    <xsd:element name="MediaServiceDateTaken" ma:index="13" nillable="true" ma:displayName="MediaServiceDateTaken" ma:hidden="true" ma:indexed="true" ma:internalName="MediaServiceDateTake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LengthInSeconds" ma:index="17" nillable="true" ma:displayName="MediaLengthInSeconds" ma:hidden="true" ma:internalName="MediaLengthInSeconds" ma:readOnly="true">
      <xsd:simpleType>
        <xsd:restriction base="dms:Unknown"/>
      </xsd:simpleType>
    </xsd:element>
    <xsd:element name="Sentasagenericemailinsteadofaletter" ma:index="20" nillable="true" ma:displayName="Sent as a generic email instead of a letter" ma:format="Dropdown" ma:internalName="Sentasagenericemailinsteadofaletter">
      <xsd:simpleType>
        <xsd:restriction base="dms:Text">
          <xsd:maxLength value="255"/>
        </xsd:restriction>
      </xsd:simpleType>
    </xsd:element>
    <xsd:element name="MediaServiceLocation" ma:index="21" nillable="true" ma:displayName="Location" ma:indexed="true" ma:internalName="MediaServiceLocation" ma:readOnly="true">
      <xsd:simpleType>
        <xsd:restriction base="dms:Text"/>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a5c0d52-8126-443c-82bc-29b18a044353"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e471ab49-6713-4753-8abf-082b52c0ca0f}" ma:internalName="TaxCatchAll" ma:showField="CatchAllData" ma:web="4a5c0d52-8126-443c-82bc-29b18a044353">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6CE5A07-F93E-4B29-8F81-7F9741EAAEAC}">
  <ds:schemaRefs>
    <ds:schemaRef ds:uri="http://schemas.microsoft.com/sharepoint/v3/contenttype/forms"/>
  </ds:schemaRefs>
</ds:datastoreItem>
</file>

<file path=customXml/itemProps2.xml><?xml version="1.0" encoding="utf-8"?>
<ds:datastoreItem xmlns:ds="http://schemas.openxmlformats.org/officeDocument/2006/customXml" ds:itemID="{6A61631D-A9C8-4DF8-8578-8F073DEC0A33}">
  <ds:schemaRefs>
    <ds:schemaRef ds:uri="http://purl.org/dc/elements/1.1/"/>
    <ds:schemaRef ds:uri="http://schemas.microsoft.com/office/2006/documentManagement/types"/>
    <ds:schemaRef ds:uri="http://purl.org/dc/terms/"/>
    <ds:schemaRef ds:uri="e893d0c3-c19d-4b6a-afad-0d250454d47e"/>
    <ds:schemaRef ds:uri="http://www.w3.org/XML/1998/namespace"/>
    <ds:schemaRef ds:uri="4a5c0d52-8126-443c-82bc-29b18a044353"/>
    <ds:schemaRef ds:uri="http://schemas.openxmlformats.org/package/2006/metadata/core-properties"/>
    <ds:schemaRef ds:uri="http://purl.org/dc/dcmitype/"/>
    <ds:schemaRef ds:uri="http://schemas.microsoft.com/office/infopath/2007/PartnerControls"/>
    <ds:schemaRef ds:uri="http://schemas.microsoft.com/office/2006/metadata/properties"/>
  </ds:schemaRefs>
</ds:datastoreItem>
</file>

<file path=customXml/itemProps3.xml><?xml version="1.0" encoding="utf-8"?>
<ds:datastoreItem xmlns:ds="http://schemas.openxmlformats.org/officeDocument/2006/customXml" ds:itemID="{5E45B90D-2D4C-4EA4-BC6B-058318FFBCB8}"/>
</file>

<file path=docProps/app.xml><?xml version="1.0" encoding="utf-8"?>
<Properties xmlns="http://schemas.openxmlformats.org/officeDocument/2006/extended-properties" xmlns:vt="http://schemas.openxmlformats.org/officeDocument/2006/docPropsVTypes">
  <TotalTime>0</TotalTime>
  <Words>2780</Words>
  <Application>Microsoft Office PowerPoint</Application>
  <PresentationFormat>On-screen Show (4:3)</PresentationFormat>
  <Paragraphs>393</Paragraphs>
  <Slides>44</Slides>
  <Notes>44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44</vt:i4>
      </vt:variant>
    </vt:vector>
  </HeadingPairs>
  <TitlesOfParts>
    <vt:vector size="52" baseType="lpstr">
      <vt:lpstr>ISHALinkpen Join Connect</vt:lpstr>
      <vt:lpstr>Noto Sans Symbols</vt:lpstr>
      <vt:lpstr>Calibri</vt:lpstr>
      <vt:lpstr>Arial</vt:lpstr>
      <vt:lpstr>ABeeZee</vt:lpstr>
      <vt:lpstr>ISHALinkpen Join</vt:lpstr>
      <vt:lpstr>Montserrat</vt:lpstr>
      <vt:lpstr>Office Theme</vt:lpstr>
      <vt:lpstr>PowerPoint Presentation</vt:lpstr>
      <vt:lpstr>PowerPoint Presentation</vt:lpstr>
      <vt:lpstr>PowerPoint Presentation</vt:lpstr>
      <vt:lpstr>EYFS Teachers</vt:lpstr>
      <vt:lpstr>EYFS Support Staff</vt:lpstr>
      <vt:lpstr>Inclusion &amp; Safeguarding </vt:lpstr>
      <vt:lpstr>Front Office  </vt:lpstr>
      <vt:lpstr>Woodland Academy Trust</vt:lpstr>
      <vt:lpstr>Behaviour &amp; Relationships</vt:lpstr>
      <vt:lpstr>EYFS Curriculum</vt:lpstr>
      <vt:lpstr>The Importance of Play</vt:lpstr>
      <vt:lpstr>Areas of Learning and Development</vt:lpstr>
      <vt:lpstr>Characteristics of Effective Learning</vt:lpstr>
      <vt:lpstr>How will your child learn?</vt:lpstr>
      <vt:lpstr>Literacy</vt:lpstr>
      <vt:lpstr>Maths </vt:lpstr>
      <vt:lpstr>Outdoor Learning </vt:lpstr>
      <vt:lpstr>PowerPoint Presentation</vt:lpstr>
      <vt:lpstr>Beginning of the school day</vt:lpstr>
      <vt:lpstr>Reception Baseline Assessment</vt:lpstr>
      <vt:lpstr>PowerPoint Presentation</vt:lpstr>
      <vt:lpstr>How do we know your child’s capabilities?</vt:lpstr>
      <vt:lpstr>Physical Development/PE</vt:lpstr>
      <vt:lpstr>School Uniform </vt:lpstr>
      <vt:lpstr>Parents as Partners</vt:lpstr>
      <vt:lpstr>Lunch &amp; Free School Meals </vt:lpstr>
      <vt:lpstr>What does your child need in school?</vt:lpstr>
      <vt:lpstr>Showbie</vt:lpstr>
      <vt:lpstr>Extra curricular opportunities</vt:lpstr>
      <vt:lpstr>Breakfast &amp; Afterschool Club</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Social Media</vt:lpstr>
      <vt:lpstr>Attendance</vt:lpstr>
      <vt:lpstr>Attendance</vt:lpstr>
      <vt:lpstr>PowerPoint Presentation</vt:lpstr>
      <vt:lpstr>We cannot wait to work with you all.   THANK YOU   </vt:lpstr>
      <vt:lpstr>Any 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wmurray</dc:creator>
  <cp:lastModifiedBy>Claire Ingrams</cp:lastModifiedBy>
  <cp:revision>14</cp:revision>
  <cp:lastPrinted>2024-06-24T11:12:37Z</cp:lastPrinted>
  <dcterms:created xsi:type="dcterms:W3CDTF">2011-05-25T12:25:52Z</dcterms:created>
  <dcterms:modified xsi:type="dcterms:W3CDTF">2024-06-24T14:53:33Z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0x01010008F87A00FF76114FAC2028B65B33D9F4</vt:lpwstr>
  </property>
  <property fmtid="{D5CDD505-2E9C-101B-9397-08002B2CF9AE}" pid="3" name="MediaServiceImageTags">
    <vt:lpwstr/>
  </property>
</Properties>
</file>