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3"/>
  </p:notesMasterIdLst>
  <p:sldIdLst>
    <p:sldId id="438" r:id="rId5"/>
    <p:sldId id="484" r:id="rId6"/>
    <p:sldId id="390" r:id="rId7"/>
    <p:sldId id="378" r:id="rId8"/>
    <p:sldId id="455" r:id="rId9"/>
    <p:sldId id="472" r:id="rId10"/>
    <p:sldId id="473" r:id="rId11"/>
    <p:sldId id="471" r:id="rId12"/>
    <p:sldId id="474" r:id="rId13"/>
    <p:sldId id="475" r:id="rId14"/>
    <p:sldId id="476" r:id="rId15"/>
    <p:sldId id="477" r:id="rId16"/>
    <p:sldId id="478" r:id="rId17"/>
    <p:sldId id="479" r:id="rId18"/>
    <p:sldId id="480" r:id="rId19"/>
    <p:sldId id="481" r:id="rId20"/>
    <p:sldId id="482" r:id="rId21"/>
    <p:sldId id="483" r:id="rId22"/>
  </p:sldIdLst>
  <p:sldSz cx="18288000" cy="10287000"/>
  <p:notesSz cx="6858000" cy="9144000"/>
  <p:embeddedFontLst>
    <p:embeddedFont>
      <p:font typeface="ISHALinkpen Join" panose="03050602040000000000" pitchFamily="66" charset="77"/>
      <p:regular r:id="rId24"/>
      <p:bold r:id="rId25"/>
      <p:italic r:id="rId26"/>
      <p:boldItalic r:id="rId27"/>
    </p:embeddedFont>
    <p:embeddedFont>
      <p:font typeface="ISHALinkpen Print" panose="03050602040000000000" pitchFamily="66" charset="77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DED7"/>
    <a:srgbClr val="6B948C"/>
    <a:srgbClr val="92B0AA"/>
    <a:srgbClr val="A7C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D7E0D9-8B0E-EC40-B879-FD8D3625AA35}" v="3" dt="2025-12-04T18:13:43.0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78"/>
    <p:restoredTop sz="64419" autoAdjust="0"/>
  </p:normalViewPr>
  <p:slideViewPr>
    <p:cSldViewPr snapToGrid="0">
      <p:cViewPr varScale="1">
        <p:scale>
          <a:sx n="50" d="100"/>
          <a:sy n="50" d="100"/>
        </p:scale>
        <p:origin x="164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iarra Willard" userId="a9022f1c-859e-4dfa-8303-b6c446cbcce4" providerId="ADAL" clId="{25ECCDCA-6149-5827-9070-B9FB1EED3A08}"/>
    <pc:docChg chg="undo custSel addSld delSld modSld sldOrd">
      <pc:chgData name="Ciarra Willard" userId="a9022f1c-859e-4dfa-8303-b6c446cbcce4" providerId="ADAL" clId="{25ECCDCA-6149-5827-9070-B9FB1EED3A08}" dt="2025-12-08T17:12:01.968" v="4959" actId="20577"/>
      <pc:docMkLst>
        <pc:docMk/>
      </pc:docMkLst>
      <pc:sldChg chg="addSp delSp modSp add mod modNotesTx">
        <pc:chgData name="Ciarra Willard" userId="a9022f1c-859e-4dfa-8303-b6c446cbcce4" providerId="ADAL" clId="{25ECCDCA-6149-5827-9070-B9FB1EED3A08}" dt="2025-12-08T17:11:01.353" v="4945" actId="20577"/>
        <pc:sldMkLst>
          <pc:docMk/>
          <pc:sldMk cId="200859157" sldId="378"/>
        </pc:sldMkLst>
        <pc:spChg chg="add mod">
          <ac:chgData name="Ciarra Willard" userId="a9022f1c-859e-4dfa-8303-b6c446cbcce4" providerId="ADAL" clId="{25ECCDCA-6149-5827-9070-B9FB1EED3A08}" dt="2025-11-19T16:53:38.049" v="3318"/>
          <ac:spMkLst>
            <pc:docMk/>
            <pc:sldMk cId="200859157" sldId="378"/>
            <ac:spMk id="5" creationId="{F57A4904-2F6A-2909-04B8-B12F207B870F}"/>
          </ac:spMkLst>
        </pc:spChg>
        <pc:spChg chg="add mod">
          <ac:chgData name="Ciarra Willard" userId="a9022f1c-859e-4dfa-8303-b6c446cbcce4" providerId="ADAL" clId="{25ECCDCA-6149-5827-9070-B9FB1EED3A08}" dt="2025-11-19T16:53:59.540" v="3346" actId="1076"/>
          <ac:spMkLst>
            <pc:docMk/>
            <pc:sldMk cId="200859157" sldId="378"/>
            <ac:spMk id="8" creationId="{BD038249-EECC-F426-3FC1-9ADA64722E14}"/>
          </ac:spMkLst>
        </pc:spChg>
        <pc:picChg chg="mod">
          <ac:chgData name="Ciarra Willard" userId="a9022f1c-859e-4dfa-8303-b6c446cbcce4" providerId="ADAL" clId="{25ECCDCA-6149-5827-9070-B9FB1EED3A08}" dt="2025-11-19T16:52:12.357" v="3298" actId="1076"/>
          <ac:picMkLst>
            <pc:docMk/>
            <pc:sldMk cId="200859157" sldId="378"/>
            <ac:picMk id="6" creationId="{EABDDF30-0D55-3AC7-7AF7-3693AC167DF1}"/>
          </ac:picMkLst>
        </pc:picChg>
      </pc:sldChg>
      <pc:sldChg chg="modSp add mod modNotesTx">
        <pc:chgData name="Ciarra Willard" userId="a9022f1c-859e-4dfa-8303-b6c446cbcce4" providerId="ADAL" clId="{25ECCDCA-6149-5827-9070-B9FB1EED3A08}" dt="2025-12-08T17:10:58.916" v="4944" actId="20577"/>
        <pc:sldMkLst>
          <pc:docMk/>
          <pc:sldMk cId="1776635245" sldId="390"/>
        </pc:sldMkLst>
        <pc:picChg chg="mod">
          <ac:chgData name="Ciarra Willard" userId="a9022f1c-859e-4dfa-8303-b6c446cbcce4" providerId="ADAL" clId="{25ECCDCA-6149-5827-9070-B9FB1EED3A08}" dt="2025-11-19T16:51:31.534" v="3294" actId="1076"/>
          <ac:picMkLst>
            <pc:docMk/>
            <pc:sldMk cId="1776635245" sldId="390"/>
            <ac:picMk id="5" creationId="{ABDAC036-2E85-8466-CB69-ED1783E3A849}"/>
          </ac:picMkLst>
        </pc:picChg>
        <pc:picChg chg="mod">
          <ac:chgData name="Ciarra Willard" userId="a9022f1c-859e-4dfa-8303-b6c446cbcce4" providerId="ADAL" clId="{25ECCDCA-6149-5827-9070-B9FB1EED3A08}" dt="2025-11-19T16:51:33.734" v="3295" actId="1076"/>
          <ac:picMkLst>
            <pc:docMk/>
            <pc:sldMk cId="1776635245" sldId="390"/>
            <ac:picMk id="7" creationId="{A8ED2920-B4EE-B4B8-4168-099785DFE381}"/>
          </ac:picMkLst>
        </pc:picChg>
      </pc:sldChg>
      <pc:sldChg chg="addSp delSp modSp mod modNotesTx">
        <pc:chgData name="Ciarra Willard" userId="a9022f1c-859e-4dfa-8303-b6c446cbcce4" providerId="ADAL" clId="{25ECCDCA-6149-5827-9070-B9FB1EED3A08}" dt="2025-11-19T16:51:11.608" v="3292" actId="20577"/>
        <pc:sldMkLst>
          <pc:docMk/>
          <pc:sldMk cId="870297929" sldId="438"/>
        </pc:sldMkLst>
      </pc:sldChg>
      <pc:sldChg chg="delSp modSp mod ord modNotesTx">
        <pc:chgData name="Ciarra Willard" userId="a9022f1c-859e-4dfa-8303-b6c446cbcce4" providerId="ADAL" clId="{25ECCDCA-6149-5827-9070-B9FB1EED3A08}" dt="2025-12-08T17:11:04.647" v="4946" actId="20577"/>
        <pc:sldMkLst>
          <pc:docMk/>
          <pc:sldMk cId="3965231137" sldId="455"/>
        </pc:sldMkLst>
        <pc:spChg chg="mod">
          <ac:chgData name="Ciarra Willard" userId="a9022f1c-859e-4dfa-8303-b6c446cbcce4" providerId="ADAL" clId="{25ECCDCA-6149-5827-9070-B9FB1EED3A08}" dt="2025-11-19T16:22:18.726" v="2987" actId="5793"/>
          <ac:spMkLst>
            <pc:docMk/>
            <pc:sldMk cId="3965231137" sldId="455"/>
            <ac:spMk id="6" creationId="{D4F2FE6D-F88B-90E4-93B0-D0CCDC92856A}"/>
          </ac:spMkLst>
        </pc:spChg>
      </pc:sldChg>
      <pc:sldChg chg="addSp delSp modSp new mod modNotesTx">
        <pc:chgData name="Ciarra Willard" userId="a9022f1c-859e-4dfa-8303-b6c446cbcce4" providerId="ADAL" clId="{25ECCDCA-6149-5827-9070-B9FB1EED3A08}" dt="2025-12-08T17:11:12.820" v="4949" actId="20577"/>
        <pc:sldMkLst>
          <pc:docMk/>
          <pc:sldMk cId="1004913686" sldId="471"/>
        </pc:sldMkLst>
        <pc:spChg chg="add mod">
          <ac:chgData name="Ciarra Willard" userId="a9022f1c-859e-4dfa-8303-b6c446cbcce4" providerId="ADAL" clId="{25ECCDCA-6149-5827-9070-B9FB1EED3A08}" dt="2025-12-02T17:07:06.949" v="4817" actId="20577"/>
          <ac:spMkLst>
            <pc:docMk/>
            <pc:sldMk cId="1004913686" sldId="471"/>
            <ac:spMk id="3" creationId="{391F4EF8-33B3-A534-D426-091C0C9FB5AF}"/>
          </ac:spMkLst>
        </pc:spChg>
        <pc:picChg chg="add mod">
          <ac:chgData name="Ciarra Willard" userId="a9022f1c-859e-4dfa-8303-b6c446cbcce4" providerId="ADAL" clId="{25ECCDCA-6149-5827-9070-B9FB1EED3A08}" dt="2025-11-19T17:09:30.289" v="3411" actId="1076"/>
          <ac:picMkLst>
            <pc:docMk/>
            <pc:sldMk cId="1004913686" sldId="471"/>
            <ac:picMk id="7170" creationId="{05EEAD1A-8254-79B7-7730-DCC9CAC083E1}"/>
          </ac:picMkLst>
        </pc:picChg>
        <pc:picChg chg="add mod">
          <ac:chgData name="Ciarra Willard" userId="a9022f1c-859e-4dfa-8303-b6c446cbcce4" providerId="ADAL" clId="{25ECCDCA-6149-5827-9070-B9FB1EED3A08}" dt="2025-11-19T17:09:32.455" v="3412" actId="1076"/>
          <ac:picMkLst>
            <pc:docMk/>
            <pc:sldMk cId="1004913686" sldId="471"/>
            <ac:picMk id="7172" creationId="{44BB992D-0DBB-013B-1343-CB14F51CE5B1}"/>
          </ac:picMkLst>
        </pc:picChg>
      </pc:sldChg>
      <pc:sldChg chg="addSp delSp modSp add mod modNotesTx">
        <pc:chgData name="Ciarra Willard" userId="a9022f1c-859e-4dfa-8303-b6c446cbcce4" providerId="ADAL" clId="{25ECCDCA-6149-5827-9070-B9FB1EED3A08}" dt="2025-12-08T17:11:07.319" v="4947" actId="20577"/>
        <pc:sldMkLst>
          <pc:docMk/>
          <pc:sldMk cId="2223824912" sldId="472"/>
        </pc:sldMkLst>
        <pc:spChg chg="add mod">
          <ac:chgData name="Ciarra Willard" userId="a9022f1c-859e-4dfa-8303-b6c446cbcce4" providerId="ADAL" clId="{25ECCDCA-6149-5827-9070-B9FB1EED3A08}" dt="2025-11-19T17:01:15.115" v="3379" actId="403"/>
          <ac:spMkLst>
            <pc:docMk/>
            <pc:sldMk cId="2223824912" sldId="472"/>
            <ac:spMk id="4" creationId="{BF01ABA5-CFF6-A138-B3FE-14C567C9E8BA}"/>
          </ac:spMkLst>
        </pc:spChg>
        <pc:picChg chg="add mod">
          <ac:chgData name="Ciarra Willard" userId="a9022f1c-859e-4dfa-8303-b6c446cbcce4" providerId="ADAL" clId="{25ECCDCA-6149-5827-9070-B9FB1EED3A08}" dt="2025-11-26T15:04:51.383" v="4377" actId="1076"/>
          <ac:picMkLst>
            <pc:docMk/>
            <pc:sldMk cId="2223824912" sldId="472"/>
            <ac:picMk id="6" creationId="{F1C677D0-5ACE-1DA8-2F8F-28CDA21C0C45}"/>
          </ac:picMkLst>
        </pc:picChg>
        <pc:picChg chg="add mod">
          <ac:chgData name="Ciarra Willard" userId="a9022f1c-859e-4dfa-8303-b6c446cbcce4" providerId="ADAL" clId="{25ECCDCA-6149-5827-9070-B9FB1EED3A08}" dt="2025-11-26T15:06:29.568" v="4393" actId="1076"/>
          <ac:picMkLst>
            <pc:docMk/>
            <pc:sldMk cId="2223824912" sldId="472"/>
            <ac:picMk id="9" creationId="{FCC722E8-0013-E592-9772-096B81847C97}"/>
          </ac:picMkLst>
        </pc:picChg>
        <pc:picChg chg="add mod">
          <ac:chgData name="Ciarra Willard" userId="a9022f1c-859e-4dfa-8303-b6c446cbcce4" providerId="ADAL" clId="{25ECCDCA-6149-5827-9070-B9FB1EED3A08}" dt="2025-11-26T15:06:38.267" v="4397" actId="1076"/>
          <ac:picMkLst>
            <pc:docMk/>
            <pc:sldMk cId="2223824912" sldId="472"/>
            <ac:picMk id="11" creationId="{F62E1E20-A704-58FA-1CD4-95916AC3FD61}"/>
          </ac:picMkLst>
        </pc:picChg>
      </pc:sldChg>
      <pc:sldChg chg="addSp delSp modSp add mod modNotesTx">
        <pc:chgData name="Ciarra Willard" userId="a9022f1c-859e-4dfa-8303-b6c446cbcce4" providerId="ADAL" clId="{25ECCDCA-6149-5827-9070-B9FB1EED3A08}" dt="2025-12-08T17:11:10.200" v="4948" actId="20577"/>
        <pc:sldMkLst>
          <pc:docMk/>
          <pc:sldMk cId="531323429" sldId="473"/>
        </pc:sldMkLst>
        <pc:spChg chg="add mod">
          <ac:chgData name="Ciarra Willard" userId="a9022f1c-859e-4dfa-8303-b6c446cbcce4" providerId="ADAL" clId="{25ECCDCA-6149-5827-9070-B9FB1EED3A08}" dt="2025-11-19T17:01:47.455" v="3404" actId="20577"/>
          <ac:spMkLst>
            <pc:docMk/>
            <pc:sldMk cId="531323429" sldId="473"/>
            <ac:spMk id="4" creationId="{8D2F1079-D0F5-C2D5-BC78-C4E4898B6F3B}"/>
          </ac:spMkLst>
        </pc:spChg>
        <pc:picChg chg="add mod modCrop">
          <ac:chgData name="Ciarra Willard" userId="a9022f1c-859e-4dfa-8303-b6c446cbcce4" providerId="ADAL" clId="{25ECCDCA-6149-5827-9070-B9FB1EED3A08}" dt="2025-11-26T15:05:28.267" v="4386" actId="1076"/>
          <ac:picMkLst>
            <pc:docMk/>
            <pc:sldMk cId="531323429" sldId="473"/>
            <ac:picMk id="6" creationId="{EF871785-DE1D-CC5A-9612-F2A6DFC303B1}"/>
          </ac:picMkLst>
        </pc:picChg>
        <pc:picChg chg="add mod">
          <ac:chgData name="Ciarra Willard" userId="a9022f1c-859e-4dfa-8303-b6c446cbcce4" providerId="ADAL" clId="{25ECCDCA-6149-5827-9070-B9FB1EED3A08}" dt="2025-11-26T15:07:06.817" v="4399" actId="1076"/>
          <ac:picMkLst>
            <pc:docMk/>
            <pc:sldMk cId="531323429" sldId="473"/>
            <ac:picMk id="9" creationId="{35C4EA29-2305-AFF1-77DA-28C22800AB0C}"/>
          </ac:picMkLst>
        </pc:picChg>
        <pc:picChg chg="add mod">
          <ac:chgData name="Ciarra Willard" userId="a9022f1c-859e-4dfa-8303-b6c446cbcce4" providerId="ADAL" clId="{25ECCDCA-6149-5827-9070-B9FB1EED3A08}" dt="2025-11-26T15:07:11.468" v="4402" actId="1076"/>
          <ac:picMkLst>
            <pc:docMk/>
            <pc:sldMk cId="531323429" sldId="473"/>
            <ac:picMk id="11" creationId="{80A2B30E-2F4E-2A9B-3E1E-3F38FD16F3D4}"/>
          </ac:picMkLst>
        </pc:picChg>
      </pc:sldChg>
      <pc:sldChg chg="addSp delSp modSp add mod modNotesTx">
        <pc:chgData name="Ciarra Willard" userId="a9022f1c-859e-4dfa-8303-b6c446cbcce4" providerId="ADAL" clId="{25ECCDCA-6149-5827-9070-B9FB1EED3A08}" dt="2025-12-08T17:11:15.190" v="4950" actId="20577"/>
        <pc:sldMkLst>
          <pc:docMk/>
          <pc:sldMk cId="3177642058" sldId="474"/>
        </pc:sldMkLst>
        <pc:spChg chg="add mod">
          <ac:chgData name="Ciarra Willard" userId="a9022f1c-859e-4dfa-8303-b6c446cbcce4" providerId="ADAL" clId="{25ECCDCA-6149-5827-9070-B9FB1EED3A08}" dt="2025-12-02T16:52:56.455" v="4759" actId="1076"/>
          <ac:spMkLst>
            <pc:docMk/>
            <pc:sldMk cId="3177642058" sldId="474"/>
            <ac:spMk id="6" creationId="{07ECCD17-8A29-8D05-CA08-B21F3F66195B}"/>
          </ac:spMkLst>
        </pc:spChg>
        <pc:picChg chg="add mod">
          <ac:chgData name="Ciarra Willard" userId="a9022f1c-859e-4dfa-8303-b6c446cbcce4" providerId="ADAL" clId="{25ECCDCA-6149-5827-9070-B9FB1EED3A08}" dt="2025-11-19T17:28:30.531" v="3642" actId="1076"/>
          <ac:picMkLst>
            <pc:docMk/>
            <pc:sldMk cId="3177642058" sldId="474"/>
            <ac:picMk id="7" creationId="{95144708-2675-5A48-907A-9B913576752D}"/>
          </ac:picMkLst>
        </pc:picChg>
        <pc:picChg chg="add mod">
          <ac:chgData name="Ciarra Willard" userId="a9022f1c-859e-4dfa-8303-b6c446cbcce4" providerId="ADAL" clId="{25ECCDCA-6149-5827-9070-B9FB1EED3A08}" dt="2025-12-02T16:52:58.673" v="4760" actId="1076"/>
          <ac:picMkLst>
            <pc:docMk/>
            <pc:sldMk cId="3177642058" sldId="474"/>
            <ac:picMk id="9" creationId="{1AF9A886-25BC-32E2-93CB-9D6CF300A42B}"/>
          </ac:picMkLst>
        </pc:picChg>
        <pc:picChg chg="add mod">
          <ac:chgData name="Ciarra Willard" userId="a9022f1c-859e-4dfa-8303-b6c446cbcce4" providerId="ADAL" clId="{25ECCDCA-6149-5827-9070-B9FB1EED3A08}" dt="2025-11-19T17:25:37.364" v="3635" actId="1076"/>
          <ac:picMkLst>
            <pc:docMk/>
            <pc:sldMk cId="3177642058" sldId="474"/>
            <ac:picMk id="8196" creationId="{3403E2EE-061D-DE2F-EC9D-490074EDEEA5}"/>
          </ac:picMkLst>
        </pc:picChg>
      </pc:sldChg>
      <pc:sldChg chg="addSp delSp modSp add mod modNotesTx">
        <pc:chgData name="Ciarra Willard" userId="a9022f1c-859e-4dfa-8303-b6c446cbcce4" providerId="ADAL" clId="{25ECCDCA-6149-5827-9070-B9FB1EED3A08}" dt="2025-12-08T17:11:17.744" v="4951" actId="20577"/>
        <pc:sldMkLst>
          <pc:docMk/>
          <pc:sldMk cId="3776674175" sldId="475"/>
        </pc:sldMkLst>
        <pc:spChg chg="add mod">
          <ac:chgData name="Ciarra Willard" userId="a9022f1c-859e-4dfa-8303-b6c446cbcce4" providerId="ADAL" clId="{25ECCDCA-6149-5827-9070-B9FB1EED3A08}" dt="2025-12-02T17:18:21.695" v="4884" actId="1076"/>
          <ac:spMkLst>
            <pc:docMk/>
            <pc:sldMk cId="3776674175" sldId="475"/>
            <ac:spMk id="2" creationId="{3A05A7F3-4CE1-AB61-5C2A-FEC06A5042B3}"/>
          </ac:spMkLst>
        </pc:spChg>
        <pc:picChg chg="add mod">
          <ac:chgData name="Ciarra Willard" userId="a9022f1c-859e-4dfa-8303-b6c446cbcce4" providerId="ADAL" clId="{25ECCDCA-6149-5827-9070-B9FB1EED3A08}" dt="2025-11-19T17:19:23.357" v="3605" actId="1076"/>
          <ac:picMkLst>
            <pc:docMk/>
            <pc:sldMk cId="3776674175" sldId="475"/>
            <ac:picMk id="6" creationId="{B1BFF92C-EB06-6883-5D29-5B75592EC564}"/>
          </ac:picMkLst>
        </pc:picChg>
        <pc:picChg chg="add mod">
          <ac:chgData name="Ciarra Willard" userId="a9022f1c-859e-4dfa-8303-b6c446cbcce4" providerId="ADAL" clId="{25ECCDCA-6149-5827-9070-B9FB1EED3A08}" dt="2025-11-19T17:19:20.338" v="3604" actId="14100"/>
          <ac:picMkLst>
            <pc:docMk/>
            <pc:sldMk cId="3776674175" sldId="475"/>
            <ac:picMk id="9218" creationId="{D983C0BC-B17E-759D-5AF1-C696BFE67366}"/>
          </ac:picMkLst>
        </pc:picChg>
      </pc:sldChg>
      <pc:sldChg chg="addSp delSp modSp add mod modNotesTx">
        <pc:chgData name="Ciarra Willard" userId="a9022f1c-859e-4dfa-8303-b6c446cbcce4" providerId="ADAL" clId="{25ECCDCA-6149-5827-9070-B9FB1EED3A08}" dt="2025-12-08T17:11:20.321" v="4952" actId="20577"/>
        <pc:sldMkLst>
          <pc:docMk/>
          <pc:sldMk cId="225443426" sldId="476"/>
        </pc:sldMkLst>
        <pc:spChg chg="mod">
          <ac:chgData name="Ciarra Willard" userId="a9022f1c-859e-4dfa-8303-b6c446cbcce4" providerId="ADAL" clId="{25ECCDCA-6149-5827-9070-B9FB1EED3A08}" dt="2025-11-19T17:22:42.916" v="3615" actId="20577"/>
          <ac:spMkLst>
            <pc:docMk/>
            <pc:sldMk cId="225443426" sldId="476"/>
            <ac:spMk id="5" creationId="{E1CA7B46-D437-3955-BE30-373FAA6823B9}"/>
          </ac:spMkLst>
        </pc:spChg>
        <pc:picChg chg="add mod">
          <ac:chgData name="Ciarra Willard" userId="a9022f1c-859e-4dfa-8303-b6c446cbcce4" providerId="ADAL" clId="{25ECCDCA-6149-5827-9070-B9FB1EED3A08}" dt="2025-12-02T17:20:47.629" v="4890" actId="1076"/>
          <ac:picMkLst>
            <pc:docMk/>
            <pc:sldMk cId="225443426" sldId="476"/>
            <ac:picMk id="2" creationId="{7736C65D-17DC-DEF7-AF0F-392297749B94}"/>
          </ac:picMkLst>
        </pc:picChg>
        <pc:picChg chg="add mod">
          <ac:chgData name="Ciarra Willard" userId="a9022f1c-859e-4dfa-8303-b6c446cbcce4" providerId="ADAL" clId="{25ECCDCA-6149-5827-9070-B9FB1EED3A08}" dt="2025-12-02T17:20:45.178" v="4889" actId="1076"/>
          <ac:picMkLst>
            <pc:docMk/>
            <pc:sldMk cId="225443426" sldId="476"/>
            <ac:picMk id="10242" creationId="{DEDFA913-F97A-9E09-C730-B33A00DDC4B2}"/>
          </ac:picMkLst>
        </pc:picChg>
      </pc:sldChg>
      <pc:sldChg chg="addSp delSp modSp add mod modNotesTx">
        <pc:chgData name="Ciarra Willard" userId="a9022f1c-859e-4dfa-8303-b6c446cbcce4" providerId="ADAL" clId="{25ECCDCA-6149-5827-9070-B9FB1EED3A08}" dt="2025-12-08T17:11:22.768" v="4953" actId="20577"/>
        <pc:sldMkLst>
          <pc:docMk/>
          <pc:sldMk cId="409752169" sldId="477"/>
        </pc:sldMkLst>
        <pc:picChg chg="add mod">
          <ac:chgData name="Ciarra Willard" userId="a9022f1c-859e-4dfa-8303-b6c446cbcce4" providerId="ADAL" clId="{25ECCDCA-6149-5827-9070-B9FB1EED3A08}" dt="2025-12-02T16:54:09.422" v="4769" actId="1076"/>
          <ac:picMkLst>
            <pc:docMk/>
            <pc:sldMk cId="409752169" sldId="477"/>
            <ac:picMk id="3" creationId="{A78C3F59-6B8C-244D-1169-45C484BA319D}"/>
          </ac:picMkLst>
        </pc:picChg>
        <pc:picChg chg="add mod">
          <ac:chgData name="Ciarra Willard" userId="a9022f1c-859e-4dfa-8303-b6c446cbcce4" providerId="ADAL" clId="{25ECCDCA-6149-5827-9070-B9FB1EED3A08}" dt="2025-12-02T16:54:25.872" v="4773" actId="1076"/>
          <ac:picMkLst>
            <pc:docMk/>
            <pc:sldMk cId="409752169" sldId="477"/>
            <ac:picMk id="7" creationId="{003E9822-F3B9-FEE5-137E-6F2505BD9E10}"/>
          </ac:picMkLst>
        </pc:picChg>
      </pc:sldChg>
      <pc:sldChg chg="addSp delSp modSp add mod modNotesTx">
        <pc:chgData name="Ciarra Willard" userId="a9022f1c-859e-4dfa-8303-b6c446cbcce4" providerId="ADAL" clId="{25ECCDCA-6149-5827-9070-B9FB1EED3A08}" dt="2025-12-08T17:11:24.692" v="4954" actId="20577"/>
        <pc:sldMkLst>
          <pc:docMk/>
          <pc:sldMk cId="504803704" sldId="478"/>
        </pc:sldMkLst>
        <pc:spChg chg="mod">
          <ac:chgData name="Ciarra Willard" userId="a9022f1c-859e-4dfa-8303-b6c446cbcce4" providerId="ADAL" clId="{25ECCDCA-6149-5827-9070-B9FB1EED3A08}" dt="2025-11-19T14:51:46.070" v="1547" actId="20577"/>
          <ac:spMkLst>
            <pc:docMk/>
            <pc:sldMk cId="504803704" sldId="478"/>
            <ac:spMk id="5" creationId="{A1F1867E-7AD0-958A-29DD-D887C3448DB9}"/>
          </ac:spMkLst>
        </pc:spChg>
        <pc:spChg chg="add mod">
          <ac:chgData name="Ciarra Willard" userId="a9022f1c-859e-4dfa-8303-b6c446cbcce4" providerId="ADAL" clId="{25ECCDCA-6149-5827-9070-B9FB1EED3A08}" dt="2025-11-19T17:29:31.960" v="3690" actId="403"/>
          <ac:spMkLst>
            <pc:docMk/>
            <pc:sldMk cId="504803704" sldId="478"/>
            <ac:spMk id="7" creationId="{5FD0265E-64D7-777C-09E1-E40025F837DB}"/>
          </ac:spMkLst>
        </pc:spChg>
        <pc:spChg chg="add del mod">
          <ac:chgData name="Ciarra Willard" userId="a9022f1c-859e-4dfa-8303-b6c446cbcce4" providerId="ADAL" clId="{25ECCDCA-6149-5827-9070-B9FB1EED3A08}" dt="2025-12-02T16:55:35.393" v="4804" actId="403"/>
          <ac:spMkLst>
            <pc:docMk/>
            <pc:sldMk cId="504803704" sldId="478"/>
            <ac:spMk id="8" creationId="{48E29EDB-04BD-2632-A237-4BC7C28AF0B7}"/>
          </ac:spMkLst>
        </pc:spChg>
        <pc:spChg chg="add mod">
          <ac:chgData name="Ciarra Willard" userId="a9022f1c-859e-4dfa-8303-b6c446cbcce4" providerId="ADAL" clId="{25ECCDCA-6149-5827-9070-B9FB1EED3A08}" dt="2025-12-02T16:55:23.256" v="4796" actId="1076"/>
          <ac:spMkLst>
            <pc:docMk/>
            <pc:sldMk cId="504803704" sldId="478"/>
            <ac:spMk id="9" creationId="{FB4B998A-3344-9CDC-7616-86942759EE51}"/>
          </ac:spMkLst>
        </pc:spChg>
        <pc:spChg chg="add mod">
          <ac:chgData name="Ciarra Willard" userId="a9022f1c-859e-4dfa-8303-b6c446cbcce4" providerId="ADAL" clId="{25ECCDCA-6149-5827-9070-B9FB1EED3A08}" dt="2025-12-02T16:55:40.010" v="4807" actId="403"/>
          <ac:spMkLst>
            <pc:docMk/>
            <pc:sldMk cId="504803704" sldId="478"/>
            <ac:spMk id="10" creationId="{BD5EC044-0C74-C3F4-27A3-42EB08B349AF}"/>
          </ac:spMkLst>
        </pc:spChg>
        <pc:spChg chg="add mod">
          <ac:chgData name="Ciarra Willard" userId="a9022f1c-859e-4dfa-8303-b6c446cbcce4" providerId="ADAL" clId="{25ECCDCA-6149-5827-9070-B9FB1EED3A08}" dt="2025-11-19T17:29:34.954" v="3694" actId="403"/>
          <ac:spMkLst>
            <pc:docMk/>
            <pc:sldMk cId="504803704" sldId="478"/>
            <ac:spMk id="11" creationId="{FF7BE188-3D6C-AE4C-5544-E99971CE368B}"/>
          </ac:spMkLst>
        </pc:spChg>
        <pc:spChg chg="add mod">
          <ac:chgData name="Ciarra Willard" userId="a9022f1c-859e-4dfa-8303-b6c446cbcce4" providerId="ADAL" clId="{25ECCDCA-6149-5827-9070-B9FB1EED3A08}" dt="2025-11-19T14:56:32.904" v="1734" actId="1076"/>
          <ac:spMkLst>
            <pc:docMk/>
            <pc:sldMk cId="504803704" sldId="478"/>
            <ac:spMk id="13" creationId="{DF5D5690-CBCD-E8D8-0740-57FEF165271C}"/>
          </ac:spMkLst>
        </pc:spChg>
        <pc:picChg chg="add mod">
          <ac:chgData name="Ciarra Willard" userId="a9022f1c-859e-4dfa-8303-b6c446cbcce4" providerId="ADAL" clId="{25ECCDCA-6149-5827-9070-B9FB1EED3A08}" dt="2025-11-19T14:57:00.737" v="1742" actId="1076"/>
          <ac:picMkLst>
            <pc:docMk/>
            <pc:sldMk cId="504803704" sldId="478"/>
            <ac:picMk id="1028" creationId="{530862CE-6762-5B04-DC41-F757C374D6B8}"/>
          </ac:picMkLst>
        </pc:picChg>
      </pc:sldChg>
      <pc:sldChg chg="addSp delSp modSp add mod modNotesTx">
        <pc:chgData name="Ciarra Willard" userId="a9022f1c-859e-4dfa-8303-b6c446cbcce4" providerId="ADAL" clId="{25ECCDCA-6149-5827-9070-B9FB1EED3A08}" dt="2025-12-08T17:11:52.831" v="4955" actId="20577"/>
        <pc:sldMkLst>
          <pc:docMk/>
          <pc:sldMk cId="4096021111" sldId="479"/>
        </pc:sldMkLst>
        <pc:spChg chg="mod">
          <ac:chgData name="Ciarra Willard" userId="a9022f1c-859e-4dfa-8303-b6c446cbcce4" providerId="ADAL" clId="{25ECCDCA-6149-5827-9070-B9FB1EED3A08}" dt="2025-11-19T15:02:20.769" v="1952" actId="20577"/>
          <ac:spMkLst>
            <pc:docMk/>
            <pc:sldMk cId="4096021111" sldId="479"/>
            <ac:spMk id="5" creationId="{B7FF1343-34DC-6E7A-D75B-C39BB4C4BDDB}"/>
          </ac:spMkLst>
        </pc:spChg>
        <pc:spChg chg="add mod">
          <ac:chgData name="Ciarra Willard" userId="a9022f1c-859e-4dfa-8303-b6c446cbcce4" providerId="ADAL" clId="{25ECCDCA-6149-5827-9070-B9FB1EED3A08}" dt="2025-11-19T15:14:56.830" v="2614" actId="20577"/>
          <ac:spMkLst>
            <pc:docMk/>
            <pc:sldMk cId="4096021111" sldId="479"/>
            <ac:spMk id="6" creationId="{A8D12471-9A4B-2D52-B61F-F1F77E918C58}"/>
          </ac:spMkLst>
        </pc:spChg>
        <pc:spChg chg="mod">
          <ac:chgData name="Ciarra Willard" userId="a9022f1c-859e-4dfa-8303-b6c446cbcce4" providerId="ADAL" clId="{25ECCDCA-6149-5827-9070-B9FB1EED3A08}" dt="2025-11-19T15:14:34.844" v="2603" actId="403"/>
          <ac:spMkLst>
            <pc:docMk/>
            <pc:sldMk cId="4096021111" sldId="479"/>
            <ac:spMk id="7" creationId="{C301B2B3-3A24-15A7-0EBE-A82F5DAE6C13}"/>
          </ac:spMkLst>
        </pc:spChg>
        <pc:spChg chg="add mod">
          <ac:chgData name="Ciarra Willard" userId="a9022f1c-859e-4dfa-8303-b6c446cbcce4" providerId="ADAL" clId="{25ECCDCA-6149-5827-9070-B9FB1EED3A08}" dt="2025-11-19T15:14:52.664" v="2612" actId="1076"/>
          <ac:spMkLst>
            <pc:docMk/>
            <pc:sldMk cId="4096021111" sldId="479"/>
            <ac:spMk id="15" creationId="{5F17C605-3408-A68A-0841-2EF8943C6B25}"/>
          </ac:spMkLst>
        </pc:spChg>
        <pc:spChg chg="add mod">
          <ac:chgData name="Ciarra Willard" userId="a9022f1c-859e-4dfa-8303-b6c446cbcce4" providerId="ADAL" clId="{25ECCDCA-6149-5827-9070-B9FB1EED3A08}" dt="2025-11-19T17:50:48.210" v="3705" actId="1076"/>
          <ac:spMkLst>
            <pc:docMk/>
            <pc:sldMk cId="4096021111" sldId="479"/>
            <ac:spMk id="16" creationId="{A6B73A91-7664-E16B-8ABB-603A49526B0F}"/>
          </ac:spMkLst>
        </pc:spChg>
        <pc:picChg chg="add mod">
          <ac:chgData name="Ciarra Willard" userId="a9022f1c-859e-4dfa-8303-b6c446cbcce4" providerId="ADAL" clId="{25ECCDCA-6149-5827-9070-B9FB1EED3A08}" dt="2025-11-19T17:50:49.992" v="3706" actId="1076"/>
          <ac:picMkLst>
            <pc:docMk/>
            <pc:sldMk cId="4096021111" sldId="479"/>
            <ac:picMk id="17" creationId="{4ED0362D-581C-B753-EF30-95AB8DB9A398}"/>
          </ac:picMkLst>
        </pc:picChg>
        <pc:picChg chg="add mod">
          <ac:chgData name="Ciarra Willard" userId="a9022f1c-859e-4dfa-8303-b6c446cbcce4" providerId="ADAL" clId="{25ECCDCA-6149-5827-9070-B9FB1EED3A08}" dt="2025-11-19T17:50:51.175" v="3707" actId="1076"/>
          <ac:picMkLst>
            <pc:docMk/>
            <pc:sldMk cId="4096021111" sldId="479"/>
            <ac:picMk id="18" creationId="{F22112BD-D221-93B7-A2D8-41663D7BB8B4}"/>
          </ac:picMkLst>
        </pc:picChg>
        <pc:picChg chg="add mod">
          <ac:chgData name="Ciarra Willard" userId="a9022f1c-859e-4dfa-8303-b6c446cbcce4" providerId="ADAL" clId="{25ECCDCA-6149-5827-9070-B9FB1EED3A08}" dt="2025-11-19T15:10:09.683" v="2354" actId="1076"/>
          <ac:picMkLst>
            <pc:docMk/>
            <pc:sldMk cId="4096021111" sldId="479"/>
            <ac:picMk id="3074" creationId="{8B02380B-0805-3E7F-133E-D93AB3702F5A}"/>
          </ac:picMkLst>
        </pc:picChg>
        <pc:picChg chg="add del mod">
          <ac:chgData name="Ciarra Willard" userId="a9022f1c-859e-4dfa-8303-b6c446cbcce4" providerId="ADAL" clId="{25ECCDCA-6149-5827-9070-B9FB1EED3A08}" dt="2025-11-19T15:10:08.566" v="2353" actId="1076"/>
          <ac:picMkLst>
            <pc:docMk/>
            <pc:sldMk cId="4096021111" sldId="479"/>
            <ac:picMk id="3076" creationId="{D78CFAB8-E429-29BB-03A9-258CC08A7B3F}"/>
          </ac:picMkLst>
        </pc:picChg>
        <pc:picChg chg="add mod">
          <ac:chgData name="Ciarra Willard" userId="a9022f1c-859e-4dfa-8303-b6c446cbcce4" providerId="ADAL" clId="{25ECCDCA-6149-5827-9070-B9FB1EED3A08}" dt="2025-11-19T15:11:22.832" v="2365" actId="1076"/>
          <ac:picMkLst>
            <pc:docMk/>
            <pc:sldMk cId="4096021111" sldId="479"/>
            <ac:picMk id="3080" creationId="{1C3929B9-1E70-C1EA-5CA7-6B2728397D5B}"/>
          </ac:picMkLst>
        </pc:picChg>
        <pc:picChg chg="add mod">
          <ac:chgData name="Ciarra Willard" userId="a9022f1c-859e-4dfa-8303-b6c446cbcce4" providerId="ADAL" clId="{25ECCDCA-6149-5827-9070-B9FB1EED3A08}" dt="2025-11-19T15:15:32.377" v="2639" actId="1076"/>
          <ac:picMkLst>
            <pc:docMk/>
            <pc:sldMk cId="4096021111" sldId="479"/>
            <ac:picMk id="3082" creationId="{98190B96-6420-19B7-65C3-91928CCD1F27}"/>
          </ac:picMkLst>
        </pc:picChg>
        <pc:picChg chg="add mod">
          <ac:chgData name="Ciarra Willard" userId="a9022f1c-859e-4dfa-8303-b6c446cbcce4" providerId="ADAL" clId="{25ECCDCA-6149-5827-9070-B9FB1EED3A08}" dt="2025-11-19T17:47:59.424" v="3697" actId="1076"/>
          <ac:picMkLst>
            <pc:docMk/>
            <pc:sldMk cId="4096021111" sldId="479"/>
            <ac:picMk id="3084" creationId="{68321F5D-BEDB-8995-A86B-1363B1FCFA31}"/>
          </ac:picMkLst>
        </pc:picChg>
        <pc:cxnChg chg="add mod">
          <ac:chgData name="Ciarra Willard" userId="a9022f1c-859e-4dfa-8303-b6c446cbcce4" providerId="ADAL" clId="{25ECCDCA-6149-5827-9070-B9FB1EED3A08}" dt="2025-11-19T15:06:59.717" v="2278" actId="1076"/>
          <ac:cxnSpMkLst>
            <pc:docMk/>
            <pc:sldMk cId="4096021111" sldId="479"/>
            <ac:cxnSpMk id="3" creationId="{74B3D4A1-2D30-1671-944E-F29D3CE88573}"/>
          </ac:cxnSpMkLst>
        </pc:cxnChg>
      </pc:sldChg>
      <pc:sldChg chg="addSp delSp modSp add mod modNotesTx">
        <pc:chgData name="Ciarra Willard" userId="a9022f1c-859e-4dfa-8303-b6c446cbcce4" providerId="ADAL" clId="{25ECCDCA-6149-5827-9070-B9FB1EED3A08}" dt="2025-12-08T17:11:55.152" v="4956" actId="20577"/>
        <pc:sldMkLst>
          <pc:docMk/>
          <pc:sldMk cId="1222923120" sldId="480"/>
        </pc:sldMkLst>
        <pc:spChg chg="mod">
          <ac:chgData name="Ciarra Willard" userId="a9022f1c-859e-4dfa-8303-b6c446cbcce4" providerId="ADAL" clId="{25ECCDCA-6149-5827-9070-B9FB1EED3A08}" dt="2025-11-19T16:18:02.040" v="2742" actId="20577"/>
          <ac:spMkLst>
            <pc:docMk/>
            <pc:sldMk cId="1222923120" sldId="480"/>
            <ac:spMk id="6" creationId="{8ACB3387-E17C-7492-71D4-0039B16688C0}"/>
          </ac:spMkLst>
        </pc:spChg>
        <pc:spChg chg="mod">
          <ac:chgData name="Ciarra Willard" userId="a9022f1c-859e-4dfa-8303-b6c446cbcce4" providerId="ADAL" clId="{25ECCDCA-6149-5827-9070-B9FB1EED3A08}" dt="2025-11-19T15:16:12.585" v="2687" actId="20577"/>
          <ac:spMkLst>
            <pc:docMk/>
            <pc:sldMk cId="1222923120" sldId="480"/>
            <ac:spMk id="7" creationId="{51C5C0F4-728B-F5F4-C86A-088B0ECC28DA}"/>
          </ac:spMkLst>
        </pc:spChg>
        <pc:spChg chg="mod">
          <ac:chgData name="Ciarra Willard" userId="a9022f1c-859e-4dfa-8303-b6c446cbcce4" providerId="ADAL" clId="{25ECCDCA-6149-5827-9070-B9FB1EED3A08}" dt="2025-11-19T17:52:21.773" v="3832" actId="20577"/>
          <ac:spMkLst>
            <pc:docMk/>
            <pc:sldMk cId="1222923120" sldId="480"/>
            <ac:spMk id="15" creationId="{67D46517-8088-5B66-F4BB-97D7BD429419}"/>
          </ac:spMkLst>
        </pc:spChg>
        <pc:spChg chg="mod">
          <ac:chgData name="Ciarra Willard" userId="a9022f1c-859e-4dfa-8303-b6c446cbcce4" providerId="ADAL" clId="{25ECCDCA-6149-5827-9070-B9FB1EED3A08}" dt="2025-11-19T17:56:56.473" v="3866" actId="1076"/>
          <ac:spMkLst>
            <pc:docMk/>
            <pc:sldMk cId="1222923120" sldId="480"/>
            <ac:spMk id="16" creationId="{6DEBB16E-92B6-01A1-D57A-3B1C9F7F82F7}"/>
          </ac:spMkLst>
        </pc:spChg>
        <pc:picChg chg="add mod modCrop">
          <ac:chgData name="Ciarra Willard" userId="a9022f1c-859e-4dfa-8303-b6c446cbcce4" providerId="ADAL" clId="{25ECCDCA-6149-5827-9070-B9FB1EED3A08}" dt="2025-11-19T17:56:46.658" v="3863" actId="14100"/>
          <ac:picMkLst>
            <pc:docMk/>
            <pc:sldMk cId="1222923120" sldId="480"/>
            <ac:picMk id="2" creationId="{86DA4B94-7CD2-F1C5-E230-39AF26316F38}"/>
          </ac:picMkLst>
        </pc:picChg>
        <pc:picChg chg="add mod">
          <ac:chgData name="Ciarra Willard" userId="a9022f1c-859e-4dfa-8303-b6c446cbcce4" providerId="ADAL" clId="{25ECCDCA-6149-5827-9070-B9FB1EED3A08}" dt="2025-11-19T17:58:46.372" v="3872" actId="14100"/>
          <ac:picMkLst>
            <pc:docMk/>
            <pc:sldMk cId="1222923120" sldId="480"/>
            <ac:picMk id="8" creationId="{62084A39-4A37-A505-8D47-A80B1954C153}"/>
          </ac:picMkLst>
        </pc:picChg>
        <pc:picChg chg="add mod">
          <ac:chgData name="Ciarra Willard" userId="a9022f1c-859e-4dfa-8303-b6c446cbcce4" providerId="ADAL" clId="{25ECCDCA-6149-5827-9070-B9FB1EED3A08}" dt="2025-11-19T17:56:48.141" v="3864" actId="1076"/>
          <ac:picMkLst>
            <pc:docMk/>
            <pc:sldMk cId="1222923120" sldId="480"/>
            <ac:picMk id="12290" creationId="{C3B1BBB3-F1B4-CEF6-BBF4-127C6C39AE69}"/>
          </ac:picMkLst>
        </pc:picChg>
        <pc:picChg chg="add mod">
          <ac:chgData name="Ciarra Willard" userId="a9022f1c-859e-4dfa-8303-b6c446cbcce4" providerId="ADAL" clId="{25ECCDCA-6149-5827-9070-B9FB1EED3A08}" dt="2025-11-19T17:56:00.557" v="3857" actId="1076"/>
          <ac:picMkLst>
            <pc:docMk/>
            <pc:sldMk cId="1222923120" sldId="480"/>
            <ac:picMk id="12292" creationId="{A692E266-6131-466D-505F-80698FAB3B05}"/>
          </ac:picMkLst>
        </pc:picChg>
        <pc:picChg chg="add mod">
          <ac:chgData name="Ciarra Willard" userId="a9022f1c-859e-4dfa-8303-b6c446cbcce4" providerId="ADAL" clId="{25ECCDCA-6149-5827-9070-B9FB1EED3A08}" dt="2025-11-19T17:57:56.273" v="3869" actId="1076"/>
          <ac:picMkLst>
            <pc:docMk/>
            <pc:sldMk cId="1222923120" sldId="480"/>
            <ac:picMk id="12294" creationId="{61536C87-DE17-507F-57F7-B07D36632404}"/>
          </ac:picMkLst>
        </pc:picChg>
      </pc:sldChg>
      <pc:sldChg chg="addSp delSp modSp add mod modNotesTx">
        <pc:chgData name="Ciarra Willard" userId="a9022f1c-859e-4dfa-8303-b6c446cbcce4" providerId="ADAL" clId="{25ECCDCA-6149-5827-9070-B9FB1EED3A08}" dt="2025-12-08T17:11:57.413" v="4957" actId="20577"/>
        <pc:sldMkLst>
          <pc:docMk/>
          <pc:sldMk cId="1305723986" sldId="481"/>
        </pc:sldMkLst>
        <pc:spChg chg="mod">
          <ac:chgData name="Ciarra Willard" userId="a9022f1c-859e-4dfa-8303-b6c446cbcce4" providerId="ADAL" clId="{25ECCDCA-6149-5827-9070-B9FB1EED3A08}" dt="2025-11-19T16:31:06.207" v="3089" actId="20577"/>
          <ac:spMkLst>
            <pc:docMk/>
            <pc:sldMk cId="1305723986" sldId="481"/>
            <ac:spMk id="6" creationId="{38B731C0-C9C8-2055-465C-B8DA607A5968}"/>
          </ac:spMkLst>
        </pc:spChg>
        <pc:spChg chg="mod">
          <ac:chgData name="Ciarra Willard" userId="a9022f1c-859e-4dfa-8303-b6c446cbcce4" providerId="ADAL" clId="{25ECCDCA-6149-5827-9070-B9FB1EED3A08}" dt="2025-11-19T16:19:18.876" v="2890" actId="20577"/>
          <ac:spMkLst>
            <pc:docMk/>
            <pc:sldMk cId="1305723986" sldId="481"/>
            <ac:spMk id="7" creationId="{A475C54B-F100-9148-2F13-A7CA4A15AB97}"/>
          </ac:spMkLst>
        </pc:spChg>
        <pc:spChg chg="add mod">
          <ac:chgData name="Ciarra Willard" userId="a9022f1c-859e-4dfa-8303-b6c446cbcce4" providerId="ADAL" clId="{25ECCDCA-6149-5827-9070-B9FB1EED3A08}" dt="2025-11-19T16:21:41.888" v="2981" actId="20577"/>
          <ac:spMkLst>
            <pc:docMk/>
            <pc:sldMk cId="1305723986" sldId="481"/>
            <ac:spMk id="8" creationId="{13646D8E-C915-48A8-2D9E-177DAF2378C2}"/>
          </ac:spMkLst>
        </pc:spChg>
        <pc:spChg chg="mod">
          <ac:chgData name="Ciarra Willard" userId="a9022f1c-859e-4dfa-8303-b6c446cbcce4" providerId="ADAL" clId="{25ECCDCA-6149-5827-9070-B9FB1EED3A08}" dt="2025-11-19T16:31:41.641" v="3186" actId="1076"/>
          <ac:spMkLst>
            <pc:docMk/>
            <pc:sldMk cId="1305723986" sldId="481"/>
            <ac:spMk id="16" creationId="{9BDA61EF-6828-9566-7D7E-87D9C1A06252}"/>
          </ac:spMkLst>
        </pc:spChg>
        <pc:picChg chg="add mod">
          <ac:chgData name="Ciarra Willard" userId="a9022f1c-859e-4dfa-8303-b6c446cbcce4" providerId="ADAL" clId="{25ECCDCA-6149-5827-9070-B9FB1EED3A08}" dt="2025-11-19T18:02:16.021" v="3892" actId="1076"/>
          <ac:picMkLst>
            <pc:docMk/>
            <pc:sldMk cId="1305723986" sldId="481"/>
            <ac:picMk id="9" creationId="{89152378-CA16-4072-8D3A-E1AFA88362CB}"/>
          </ac:picMkLst>
        </pc:picChg>
        <pc:picChg chg="add mod">
          <ac:chgData name="Ciarra Willard" userId="a9022f1c-859e-4dfa-8303-b6c446cbcce4" providerId="ADAL" clId="{25ECCDCA-6149-5827-9070-B9FB1EED3A08}" dt="2025-11-19T18:02:12.536" v="3891" actId="1076"/>
          <ac:picMkLst>
            <pc:docMk/>
            <pc:sldMk cId="1305723986" sldId="481"/>
            <ac:picMk id="13314" creationId="{B11EADE6-148C-C0C6-D0D2-6DF599E9CA43}"/>
          </ac:picMkLst>
        </pc:picChg>
        <pc:picChg chg="add mod">
          <ac:chgData name="Ciarra Willard" userId="a9022f1c-859e-4dfa-8303-b6c446cbcce4" providerId="ADAL" clId="{25ECCDCA-6149-5827-9070-B9FB1EED3A08}" dt="2025-11-19T18:01:02.970" v="3885" actId="1076"/>
          <ac:picMkLst>
            <pc:docMk/>
            <pc:sldMk cId="1305723986" sldId="481"/>
            <ac:picMk id="13316" creationId="{18596FD1-C2BD-6DE3-27C9-78ED5EB8151F}"/>
          </ac:picMkLst>
        </pc:picChg>
        <pc:picChg chg="add mod">
          <ac:chgData name="Ciarra Willard" userId="a9022f1c-859e-4dfa-8303-b6c446cbcce4" providerId="ADAL" clId="{25ECCDCA-6149-5827-9070-B9FB1EED3A08}" dt="2025-11-19T18:07:00.085" v="3923" actId="1076"/>
          <ac:picMkLst>
            <pc:docMk/>
            <pc:sldMk cId="1305723986" sldId="481"/>
            <ac:picMk id="13318" creationId="{FCC230EF-4DE6-FE22-34CB-6842DC299008}"/>
          </ac:picMkLst>
        </pc:picChg>
        <pc:picChg chg="add mod">
          <ac:chgData name="Ciarra Willard" userId="a9022f1c-859e-4dfa-8303-b6c446cbcce4" providerId="ADAL" clId="{25ECCDCA-6149-5827-9070-B9FB1EED3A08}" dt="2025-11-19T18:07:01.551" v="3924" actId="1076"/>
          <ac:picMkLst>
            <pc:docMk/>
            <pc:sldMk cId="1305723986" sldId="481"/>
            <ac:picMk id="13320" creationId="{9A8F143A-C24E-F5CB-3B35-23EF820DBC32}"/>
          </ac:picMkLst>
        </pc:picChg>
        <pc:picChg chg="add mod">
          <ac:chgData name="Ciarra Willard" userId="a9022f1c-859e-4dfa-8303-b6c446cbcce4" providerId="ADAL" clId="{25ECCDCA-6149-5827-9070-B9FB1EED3A08}" dt="2025-11-19T18:06:58.985" v="3922" actId="1076"/>
          <ac:picMkLst>
            <pc:docMk/>
            <pc:sldMk cId="1305723986" sldId="481"/>
            <ac:picMk id="13322" creationId="{ECEC8B32-1916-A313-6FA5-4F157FA426BF}"/>
          </ac:picMkLst>
        </pc:picChg>
        <pc:picChg chg="add mod">
          <ac:chgData name="Ciarra Willard" userId="a9022f1c-859e-4dfa-8303-b6c446cbcce4" providerId="ADAL" clId="{25ECCDCA-6149-5827-9070-B9FB1EED3A08}" dt="2025-11-19T18:06:57.368" v="3921" actId="1076"/>
          <ac:picMkLst>
            <pc:docMk/>
            <pc:sldMk cId="1305723986" sldId="481"/>
            <ac:picMk id="13324" creationId="{7C2D76B8-8162-DB0E-9FA5-175E340AA416}"/>
          </ac:picMkLst>
        </pc:picChg>
      </pc:sldChg>
      <pc:sldChg chg="addSp delSp modSp add mod modNotesTx">
        <pc:chgData name="Ciarra Willard" userId="a9022f1c-859e-4dfa-8303-b6c446cbcce4" providerId="ADAL" clId="{25ECCDCA-6149-5827-9070-B9FB1EED3A08}" dt="2025-12-08T17:11:59.879" v="4958" actId="20577"/>
        <pc:sldMkLst>
          <pc:docMk/>
          <pc:sldMk cId="611464907" sldId="482"/>
        </pc:sldMkLst>
        <pc:spChg chg="mod">
          <ac:chgData name="Ciarra Willard" userId="a9022f1c-859e-4dfa-8303-b6c446cbcce4" providerId="ADAL" clId="{25ECCDCA-6149-5827-9070-B9FB1EED3A08}" dt="2025-12-02T17:14:52.997" v="4831" actId="20577"/>
          <ac:spMkLst>
            <pc:docMk/>
            <pc:sldMk cId="611464907" sldId="482"/>
            <ac:spMk id="7" creationId="{79CE5C27-EC09-D5DF-A718-827A4AF6F86F}"/>
          </ac:spMkLst>
        </pc:spChg>
        <pc:spChg chg="mod">
          <ac:chgData name="Ciarra Willard" userId="a9022f1c-859e-4dfa-8303-b6c446cbcce4" providerId="ADAL" clId="{25ECCDCA-6149-5827-9070-B9FB1EED3A08}" dt="2025-11-19T18:09:41.620" v="3946" actId="14100"/>
          <ac:spMkLst>
            <pc:docMk/>
            <pc:sldMk cId="611464907" sldId="482"/>
            <ac:spMk id="8" creationId="{F94D17DF-0A3A-A303-35D2-4B9C832A8B97}"/>
          </ac:spMkLst>
        </pc:spChg>
        <pc:spChg chg="add mod">
          <ac:chgData name="Ciarra Willard" userId="a9022f1c-859e-4dfa-8303-b6c446cbcce4" providerId="ADAL" clId="{25ECCDCA-6149-5827-9070-B9FB1EED3A08}" dt="2025-11-19T18:11:12.871" v="3962" actId="14100"/>
          <ac:spMkLst>
            <pc:docMk/>
            <pc:sldMk cId="611464907" sldId="482"/>
            <ac:spMk id="11" creationId="{9CC90598-DCD5-8A82-C8B7-7A45DECC8C0E}"/>
          </ac:spMkLst>
        </pc:spChg>
        <pc:spChg chg="add mod">
          <ac:chgData name="Ciarra Willard" userId="a9022f1c-859e-4dfa-8303-b6c446cbcce4" providerId="ADAL" clId="{25ECCDCA-6149-5827-9070-B9FB1EED3A08}" dt="2025-11-19T18:11:20.821" v="3965" actId="20577"/>
          <ac:spMkLst>
            <pc:docMk/>
            <pc:sldMk cId="611464907" sldId="482"/>
            <ac:spMk id="12" creationId="{E49ACC54-5AAA-7A31-9F13-C84BFE28EA03}"/>
          </ac:spMkLst>
        </pc:spChg>
        <pc:picChg chg="add mod">
          <ac:chgData name="Ciarra Willard" userId="a9022f1c-859e-4dfa-8303-b6c446cbcce4" providerId="ADAL" clId="{25ECCDCA-6149-5827-9070-B9FB1EED3A08}" dt="2025-11-19T18:08:38.436" v="3934" actId="1076"/>
          <ac:picMkLst>
            <pc:docMk/>
            <pc:sldMk cId="611464907" sldId="482"/>
            <ac:picMk id="10" creationId="{4D1C9511-9C85-966D-9BEB-6248FBD84A26}"/>
          </ac:picMkLst>
        </pc:picChg>
        <pc:picChg chg="add mod">
          <ac:chgData name="Ciarra Willard" userId="a9022f1c-859e-4dfa-8303-b6c446cbcce4" providerId="ADAL" clId="{25ECCDCA-6149-5827-9070-B9FB1EED3A08}" dt="2025-11-19T18:09:00.534" v="3938" actId="1076"/>
          <ac:picMkLst>
            <pc:docMk/>
            <pc:sldMk cId="611464907" sldId="482"/>
            <ac:picMk id="14340" creationId="{458078CE-D4AD-DC46-DD3E-B52BB04794FD}"/>
          </ac:picMkLst>
        </pc:picChg>
        <pc:picChg chg="add mod">
          <ac:chgData name="Ciarra Willard" userId="a9022f1c-859e-4dfa-8303-b6c446cbcce4" providerId="ADAL" clId="{25ECCDCA-6149-5827-9070-B9FB1EED3A08}" dt="2025-11-19T18:09:46.151" v="3947" actId="1076"/>
          <ac:picMkLst>
            <pc:docMk/>
            <pc:sldMk cId="611464907" sldId="482"/>
            <ac:picMk id="14342" creationId="{D855E147-3F9A-B3F9-1A41-503EEB647FF5}"/>
          </ac:picMkLst>
        </pc:picChg>
      </pc:sldChg>
      <pc:sldChg chg="addSp delSp modSp add mod modNotesTx">
        <pc:chgData name="Ciarra Willard" userId="a9022f1c-859e-4dfa-8303-b6c446cbcce4" providerId="ADAL" clId="{25ECCDCA-6149-5827-9070-B9FB1EED3A08}" dt="2025-12-08T17:12:01.968" v="4959" actId="20577"/>
        <pc:sldMkLst>
          <pc:docMk/>
          <pc:sldMk cId="1834649417" sldId="483"/>
        </pc:sldMkLst>
        <pc:spChg chg="add mod">
          <ac:chgData name="Ciarra Willard" userId="a9022f1c-859e-4dfa-8303-b6c446cbcce4" providerId="ADAL" clId="{25ECCDCA-6149-5827-9070-B9FB1EED3A08}" dt="2025-11-19T18:36:53.568" v="4321" actId="20577"/>
          <ac:spMkLst>
            <pc:docMk/>
            <pc:sldMk cId="1834649417" sldId="483"/>
            <ac:spMk id="3" creationId="{21C926D8-F1B9-155B-D6D1-CF2874DBF09F}"/>
          </ac:spMkLst>
        </pc:spChg>
        <pc:spChg chg="mod">
          <ac:chgData name="Ciarra Willard" userId="a9022f1c-859e-4dfa-8303-b6c446cbcce4" providerId="ADAL" clId="{25ECCDCA-6149-5827-9070-B9FB1EED3A08}" dt="2025-11-19T18:28:04.113" v="3985" actId="1076"/>
          <ac:spMkLst>
            <pc:docMk/>
            <pc:sldMk cId="1834649417" sldId="483"/>
            <ac:spMk id="4" creationId="{59A42773-1912-1FBA-5D9C-E639A854D759}"/>
          </ac:spMkLst>
        </pc:spChg>
        <pc:spChg chg="mod">
          <ac:chgData name="Ciarra Willard" userId="a9022f1c-859e-4dfa-8303-b6c446cbcce4" providerId="ADAL" clId="{25ECCDCA-6149-5827-9070-B9FB1EED3A08}" dt="2025-11-19T18:36:37.285" v="4315" actId="20577"/>
          <ac:spMkLst>
            <pc:docMk/>
            <pc:sldMk cId="1834649417" sldId="483"/>
            <ac:spMk id="5" creationId="{29498894-1C99-6B83-1A2C-470071980CC1}"/>
          </ac:spMkLst>
        </pc:spChg>
        <pc:spChg chg="add mod">
          <ac:chgData name="Ciarra Willard" userId="a9022f1c-859e-4dfa-8303-b6c446cbcce4" providerId="ADAL" clId="{25ECCDCA-6149-5827-9070-B9FB1EED3A08}" dt="2025-11-19T18:40:43.944" v="4364" actId="20577"/>
          <ac:spMkLst>
            <pc:docMk/>
            <pc:sldMk cId="1834649417" sldId="483"/>
            <ac:spMk id="12" creationId="{D2359A23-25E9-E9C5-3A2A-2D197D8A5847}"/>
          </ac:spMkLst>
        </pc:spChg>
      </pc:sldChg>
      <pc:sldChg chg="addSp delSp modSp add mod modNotesTx">
        <pc:chgData name="Ciarra Willard" userId="a9022f1c-859e-4dfa-8303-b6c446cbcce4" providerId="ADAL" clId="{25ECCDCA-6149-5827-9070-B9FB1EED3A08}" dt="2025-12-08T17:10:56.635" v="4943" actId="20577"/>
        <pc:sldMkLst>
          <pc:docMk/>
          <pc:sldMk cId="1635365440" sldId="484"/>
        </pc:sldMkLst>
        <pc:spChg chg="add mod">
          <ac:chgData name="Ciarra Willard" userId="a9022f1c-859e-4dfa-8303-b6c446cbcce4" providerId="ADAL" clId="{25ECCDCA-6149-5827-9070-B9FB1EED3A08}" dt="2025-11-19T16:51:01.012" v="3291" actId="14100"/>
          <ac:spMkLst>
            <pc:docMk/>
            <pc:sldMk cId="1635365440" sldId="484"/>
            <ac:spMk id="12" creationId="{864F6F50-0EE4-AFEA-BCB6-8BAD6E1FA7B9}"/>
          </ac:spMkLst>
        </pc:spChg>
        <pc:picChg chg="add mod">
          <ac:chgData name="Ciarra Willard" userId="a9022f1c-859e-4dfa-8303-b6c446cbcce4" providerId="ADAL" clId="{25ECCDCA-6149-5827-9070-B9FB1EED3A08}" dt="2025-11-19T16:50:55.989" v="3289" actId="14100"/>
          <ac:picMkLst>
            <pc:docMk/>
            <pc:sldMk cId="1635365440" sldId="484"/>
            <ac:picMk id="8" creationId="{2F821592-E3EA-19B2-DDE1-4F12DD4F7CB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CF761-B70E-4182-BDE8-29CA83F818E7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BE8EC-D88B-4309-BC81-0FADC0D6E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48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704FF-64F8-9964-E351-222ACEAC8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B2F7E2-5937-D96D-43FE-571694B973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171147-3D54-0828-6A9D-83B3A79508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784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B1CDE-BA3F-5F3B-BD45-E00E9090C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862086-6AD1-AAAF-7B5F-F7FA6F6992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2BB80D-5A79-8FBC-CAFA-A87D9FD62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53532-2BAA-0487-BF21-DEEF9E59F4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BE8EC-D88B-4309-BC81-0FADC0D6E96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942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7227E-0DD1-6694-DDEC-7A5B7BD7E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382591-FA07-6DD3-E04B-5FF191FBC8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4F5D15-DFDE-0E71-A828-6B7756C25E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B474A-97D5-6D7B-5460-C42FA19D3A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BE8EC-D88B-4309-BC81-0FADC0D6E96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332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99C08-44C8-53CD-B4CC-2F706D0CF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DC2307-C0B0-B399-3547-01708C1F77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175245-AB79-8BCD-9C88-F47A3FB90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BD2ED-F5B9-72C2-B1A8-5CFB90828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BE8EC-D88B-4309-BC81-0FADC0D6E96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698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2F198-E4D4-281C-2484-773E836F9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2EDC67-0914-FE71-2177-84C41475C9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6E1D3E-DFE9-594B-E887-C32EBB7D6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7D5570-F3C9-FFE7-1830-354E40D231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BE8EC-D88B-4309-BC81-0FADC0D6E96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788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F25DE-15B1-C1EE-AB3A-3EB088EE8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8DA355-18E2-1507-B1C6-78167A6883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EA0262-B362-9A9E-8B84-CEBD0D77E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3EF7FB-1DBB-3373-BBB2-5795B82A87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BE8EC-D88B-4309-BC81-0FADC0D6E96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630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DD8C5-0322-A717-793E-034457AA0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47087D-08F6-6F94-2807-0CE999FFE2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9DBEC6-24B6-D6A8-1160-B9F0E2F60B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6D84A-9DF5-B75F-BC56-588D5244C6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BE8EC-D88B-4309-BC81-0FADC0D6E96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18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EC770-2526-EA5C-8360-0F90B9DF2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6948FD-45E8-F56E-DADD-A605274D5C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FE05DA-0DF0-D9F0-D9B9-7FB794E35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D821D-2155-78CE-4D24-2790A64A29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BE8EC-D88B-4309-BC81-0FADC0D6E96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070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7CF0E-C72B-B5E2-B3E7-5FD8E9A66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4864EF-2852-A9D4-7E5B-396D9D262A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57DC9F-5938-A2DE-2E99-3B357BF981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895D8-3CF3-6813-4E62-E492BD688E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BE8EC-D88B-4309-BC81-0FADC0D6E96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325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7C8A6-FB34-BD3C-8821-A59605B34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1699C7-69D8-8C9F-3AEF-365EC2794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C640A5-53C0-4BAC-AE12-75C3C119B1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64A03-E875-5947-79AD-67C9F47F44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BE8EC-D88B-4309-BC81-0FADC0D6E96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559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8A9DB-2464-BAED-87F1-E716FEAB9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FF38BC-472C-1AAF-2C5A-AEBA3443A0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CD1203-2760-56FE-2FE6-433B9552E7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101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8425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2462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3F9BF-E9C3-7723-5982-929FBCFD2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57F3DA-F9AE-7E16-AADC-EA85A4589B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F78967-F34E-9AEB-8FD4-8B27594BB1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/>
            <a:endParaRPr lang="en-GB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895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6D1F7-D521-B238-7112-EB6939D35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B50A3E-92F6-5035-C86A-689FE97CE1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30B0C8-AD2E-004E-3100-8635B21AED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/>
            <a:endParaRPr lang="en-GB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9044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FB542-A2DE-DC34-985B-D4E17468A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4F4BD8-E416-89B7-1440-2465FFC1A8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94E5A0-6B50-B143-57FB-C11BC7FB69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/>
            <a:endParaRPr lang="en-GB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7430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BE8EC-D88B-4309-BC81-0FADC0D6E96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404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7E599-D659-2CF0-18C3-5F49E8AF3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2EDBF5-82C0-4001-A685-864DDE80D1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762495-1B0C-E7D1-FACB-09EDC36C63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20868-B150-E9A5-EF53-7DE9ACAC1A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BE8EC-D88B-4309-BC81-0FADC0D6E96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117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playofthewild.com%2F2020%2F08%2F29%2Foutdoor-maths-activities-eyfs-outdoor-maths-ideas%2F&amp;psig=AOvVaw3qMFfJpEHcY2ThuJDF5KtE&amp;ust=1763659399210000&amp;source=images&amp;cd=vfe&amp;opi=89978449&amp;ved=0CBYQjRxqFwoTCKiekLLd_pADFQAAAAAdAAAAABAz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FDB41-F972-94EE-A211-FBDC2D875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B77DB635-314A-7250-80CC-CF974E3D2577}"/>
              </a:ext>
            </a:extLst>
          </p:cNvPr>
          <p:cNvSpPr/>
          <p:nvPr/>
        </p:nvSpPr>
        <p:spPr>
          <a:xfrm>
            <a:off x="15240" y="-134420"/>
            <a:ext cx="18288000" cy="1315520"/>
          </a:xfrm>
          <a:prstGeom prst="rect">
            <a:avLst/>
          </a:prstGeom>
          <a:solidFill>
            <a:srgbClr val="6B948C">
              <a:alpha val="80784"/>
            </a:srgbClr>
          </a:solidFill>
        </p:spPr>
        <p:txBody>
          <a:bodyPr/>
          <a:lstStyle/>
          <a:p>
            <a:endParaRPr lang="en-GB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CF67584-51B8-65CD-3D78-BDE427D22C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rcRect/>
          <a:stretch>
            <a:fillRect/>
          </a:stretch>
        </p:blipFill>
        <p:spPr>
          <a:xfrm>
            <a:off x="2696110" y="1470282"/>
            <a:ext cx="9716132" cy="78467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796BA2-82D3-794F-8C6E-B4352A1C9B9C}"/>
              </a:ext>
            </a:extLst>
          </p:cNvPr>
          <p:cNvSpPr txBox="1"/>
          <p:nvPr/>
        </p:nvSpPr>
        <p:spPr>
          <a:xfrm>
            <a:off x="594360" y="123230"/>
            <a:ext cx="1719071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ISHALinkpen Join" panose="03050602040000000000" pitchFamily="66" charset="0"/>
                <a:ea typeface="ISHALinkpen Join" panose="03050602040000000000" pitchFamily="66" charset="0"/>
              </a:rPr>
              <a:t>EYFS Parent Workshop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BDC66A-7DDC-F1E8-DA3C-95B420315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622" y="2666406"/>
            <a:ext cx="13648824" cy="60538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D2C185-6E82-65E0-6102-BA5323A784FE}"/>
              </a:ext>
            </a:extLst>
          </p:cNvPr>
          <p:cNvSpPr txBox="1"/>
          <p:nvPr/>
        </p:nvSpPr>
        <p:spPr>
          <a:xfrm>
            <a:off x="5699760" y="4347018"/>
            <a:ext cx="11033760" cy="2349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99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ISHALinkpen Join" panose="03050602040000000000" pitchFamily="66" charset="0"/>
                <a:ea typeface="ISHALinkpen Join" panose="03050602040000000000" pitchFamily="66" charset="0"/>
              </a:rPr>
              <a:t>Making </a:t>
            </a:r>
            <a:r>
              <a:rPr kumimoji="0" lang="en-US" sz="7299" b="0" i="0" u="none" strike="noStrike" kern="120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ISHALinkpen Join" panose="03050602040000000000" pitchFamily="66" charset="0"/>
                <a:ea typeface="ISHALinkpen Join" panose="03050602040000000000" pitchFamily="66" charset="0"/>
              </a:rPr>
              <a:t>Maths</a:t>
            </a:r>
            <a:r>
              <a:rPr kumimoji="0" lang="en-US" sz="7299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ISHALinkpen Join" panose="03050602040000000000" pitchFamily="66" charset="0"/>
                <a:ea typeface="ISHALinkpen Join" panose="03050602040000000000" pitchFamily="66" charset="0"/>
              </a:rPr>
              <a:t> Meaningful</a:t>
            </a:r>
          </a:p>
        </p:txBody>
      </p:sp>
    </p:spTree>
    <p:extLst>
      <p:ext uri="{BB962C8B-B14F-4D97-AF65-F5344CB8AC3E}">
        <p14:creationId xmlns:p14="http://schemas.microsoft.com/office/powerpoint/2010/main" val="870297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30314-06DA-3DE7-E381-90339FF6E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BF7E45E9-2918-4A70-2F6F-66FCB6BDAC41}"/>
              </a:ext>
            </a:extLst>
          </p:cNvPr>
          <p:cNvSpPr/>
          <p:nvPr/>
        </p:nvSpPr>
        <p:spPr>
          <a:xfrm>
            <a:off x="-1" y="0"/>
            <a:ext cx="18288000" cy="1344368"/>
          </a:xfrm>
          <a:prstGeom prst="rect">
            <a:avLst/>
          </a:prstGeom>
          <a:solidFill>
            <a:srgbClr val="6B948C">
              <a:alpha val="80784"/>
            </a:srgb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C867BA-7A1E-6B2A-2EC0-8A67406DC46E}"/>
              </a:ext>
            </a:extLst>
          </p:cNvPr>
          <p:cNvSpPr txBox="1"/>
          <p:nvPr/>
        </p:nvSpPr>
        <p:spPr>
          <a:xfrm>
            <a:off x="497562" y="672184"/>
            <a:ext cx="11983454" cy="765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649"/>
              </a:lnSpc>
            </a:pPr>
            <a:r>
              <a:rPr lang="en-US" sz="6000" b="1" dirty="0">
                <a:solidFill>
                  <a:schemeClr val="bg1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Repetition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5A7F3-4CE1-AB61-5C2A-FEC06A5042B3}"/>
              </a:ext>
            </a:extLst>
          </p:cNvPr>
          <p:cNvSpPr txBox="1"/>
          <p:nvPr/>
        </p:nvSpPr>
        <p:spPr>
          <a:xfrm>
            <a:off x="9730052" y="2016552"/>
            <a:ext cx="8557947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3600" dirty="0">
                <a:latin typeface="ISHALinkpen Print" panose="03050602040000000000" pitchFamily="66" charset="77"/>
              </a:rPr>
            </a:br>
            <a:r>
              <a:rPr lang="en-GB" sz="3600" dirty="0">
                <a:latin typeface="ISHALinkpen Print" panose="03050602040000000000" pitchFamily="66" charset="77"/>
              </a:rPr>
              <a:t>- counting how many   </a:t>
            </a:r>
          </a:p>
          <a:p>
            <a:r>
              <a:rPr lang="en-GB" sz="3600" dirty="0">
                <a:latin typeface="ISHALinkpen Print" panose="03050602040000000000" pitchFamily="66" charset="77"/>
              </a:rPr>
              <a:t>  children are in class</a:t>
            </a:r>
          </a:p>
          <a:p>
            <a:endParaRPr lang="en-GB" sz="3600" dirty="0">
              <a:latin typeface="ISHALinkpen Print" panose="03050602040000000000" pitchFamily="66" charset="77"/>
            </a:endParaRPr>
          </a:p>
          <a:p>
            <a:pPr marL="571500" indent="-571500">
              <a:buFontTx/>
              <a:buChar char="-"/>
            </a:pPr>
            <a:r>
              <a:rPr lang="en-GB" sz="3600" dirty="0">
                <a:latin typeface="ISHALinkpen Print" panose="03050602040000000000" pitchFamily="66" charset="77"/>
              </a:rPr>
              <a:t>tidying toys into groups</a:t>
            </a:r>
          </a:p>
          <a:p>
            <a:pPr marL="571500" indent="-571500">
              <a:buFontTx/>
              <a:buChar char="-"/>
            </a:pPr>
            <a:endParaRPr lang="en-GB" sz="3600" dirty="0">
              <a:latin typeface="ISHALinkpen Print" panose="03050602040000000000" pitchFamily="66" charset="77"/>
            </a:endParaRPr>
          </a:p>
          <a:p>
            <a:pPr marL="571500" indent="-571500">
              <a:buFontTx/>
              <a:buChar char="-"/>
            </a:pPr>
            <a:r>
              <a:rPr lang="en-GB" sz="3600" dirty="0">
                <a:latin typeface="ISHALinkpen Print" panose="03050602040000000000" pitchFamily="66" charset="77"/>
              </a:rPr>
              <a:t>sharing snack pieces</a:t>
            </a:r>
          </a:p>
          <a:p>
            <a:pPr marL="571500" indent="-571500">
              <a:buFontTx/>
              <a:buChar char="-"/>
            </a:pPr>
            <a:endParaRPr lang="en-GB" sz="3600" dirty="0">
              <a:latin typeface="ISHALinkpen Print" panose="03050602040000000000" pitchFamily="66" charset="77"/>
            </a:endParaRPr>
          </a:p>
          <a:p>
            <a:pPr marL="571500" indent="-571500">
              <a:buFontTx/>
              <a:buChar char="-"/>
            </a:pPr>
            <a:r>
              <a:rPr lang="en-GB" sz="3600" dirty="0">
                <a:latin typeface="ISHALinkpen Print" panose="03050602040000000000" pitchFamily="66" charset="77"/>
              </a:rPr>
              <a:t>singing number songs</a:t>
            </a:r>
          </a:p>
          <a:p>
            <a:pPr marL="571500" indent="-571500">
              <a:buFontTx/>
              <a:buChar char="-"/>
            </a:pPr>
            <a:endParaRPr lang="en-GB" sz="3600" dirty="0">
              <a:latin typeface="ISHALinkpen Print" panose="03050602040000000000" pitchFamily="66" charset="77"/>
            </a:endParaRPr>
          </a:p>
          <a:p>
            <a:pPr marL="571500" indent="-571500">
              <a:buFontTx/>
              <a:buChar char="-"/>
            </a:pPr>
            <a:r>
              <a:rPr lang="en-GB" sz="3600" dirty="0">
                <a:latin typeface="ISHALinkpen Print" panose="03050602040000000000" pitchFamily="66" charset="77"/>
              </a:rPr>
              <a:t>building towers.</a:t>
            </a:r>
          </a:p>
          <a:p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BFF92C-EB06-6883-5D29-5B75592EC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242328" y="7325962"/>
            <a:ext cx="6696711" cy="2023175"/>
          </a:xfrm>
          <a:prstGeom prst="rect">
            <a:avLst/>
          </a:prstGeom>
        </p:spPr>
      </p:pic>
      <p:pic>
        <p:nvPicPr>
          <p:cNvPr id="9218" name="Picture 2" descr="Everything You Need to Know Teaching Subitising - Happy Tot Shelf">
            <a:extLst>
              <a:ext uri="{FF2B5EF4-FFF2-40B4-BE49-F238E27FC236}">
                <a16:creationId xmlns:a16="http://schemas.microsoft.com/office/drawing/2014/main" id="{D983C0BC-B17E-759D-5AF1-C696BFE6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55" y="2401393"/>
            <a:ext cx="6931859" cy="446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674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70BA1-C817-4935-B9A2-0B045CAB1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500EA0C4-E62E-D586-89B5-FD6B1941ABC0}"/>
              </a:ext>
            </a:extLst>
          </p:cNvPr>
          <p:cNvSpPr/>
          <p:nvPr/>
        </p:nvSpPr>
        <p:spPr>
          <a:xfrm>
            <a:off x="-2" y="-239375"/>
            <a:ext cx="18288000" cy="1344368"/>
          </a:xfrm>
          <a:prstGeom prst="rect">
            <a:avLst/>
          </a:prstGeom>
          <a:solidFill>
            <a:srgbClr val="6B948C">
              <a:alpha val="80784"/>
            </a:srgb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CA7B46-D437-3955-BE30-373FAA6823B9}"/>
              </a:ext>
            </a:extLst>
          </p:cNvPr>
          <p:cNvSpPr txBox="1"/>
          <p:nvPr/>
        </p:nvSpPr>
        <p:spPr>
          <a:xfrm>
            <a:off x="0" y="432809"/>
            <a:ext cx="15135727" cy="765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649"/>
              </a:lnSpc>
            </a:pPr>
            <a:r>
              <a:rPr lang="en-US" sz="6000" b="1" dirty="0">
                <a:solidFill>
                  <a:schemeClr val="bg1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See </a:t>
            </a:r>
            <a:r>
              <a:rPr lang="en-US" sz="6000" b="1" dirty="0" err="1">
                <a:solidFill>
                  <a:schemeClr val="bg1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Maths</a:t>
            </a:r>
            <a:r>
              <a:rPr lang="en-US" sz="6000" b="1" dirty="0">
                <a:solidFill>
                  <a:schemeClr val="bg1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 in different ways</a:t>
            </a:r>
          </a:p>
        </p:txBody>
      </p:sp>
      <p:pic>
        <p:nvPicPr>
          <p:cNvPr id="10242" name="Picture 2" descr="Chalford Hill Primary School - Maths">
            <a:extLst>
              <a:ext uri="{FF2B5EF4-FFF2-40B4-BE49-F238E27FC236}">
                <a16:creationId xmlns:a16="http://schemas.microsoft.com/office/drawing/2014/main" id="{DEDFA913-F97A-9E09-C730-B33A00DDC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329" y="2172335"/>
            <a:ext cx="5558431" cy="617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36C65D-17DC-DEF7-AF0F-392297749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760" y="2562225"/>
            <a:ext cx="5575341" cy="566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3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7D2BC-F1BE-2F7A-AF74-D045644D9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950CC016-3421-BB64-75F8-B7F67C9FDBBF}"/>
              </a:ext>
            </a:extLst>
          </p:cNvPr>
          <p:cNvSpPr/>
          <p:nvPr/>
        </p:nvSpPr>
        <p:spPr>
          <a:xfrm>
            <a:off x="-2" y="-239375"/>
            <a:ext cx="18288000" cy="1344368"/>
          </a:xfrm>
          <a:prstGeom prst="rect">
            <a:avLst/>
          </a:prstGeom>
          <a:solidFill>
            <a:srgbClr val="6B948C">
              <a:alpha val="80784"/>
            </a:srgb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38F38-B006-4814-1F83-338A4290DAB9}"/>
              </a:ext>
            </a:extLst>
          </p:cNvPr>
          <p:cNvSpPr txBox="1"/>
          <p:nvPr/>
        </p:nvSpPr>
        <p:spPr>
          <a:xfrm>
            <a:off x="0" y="432809"/>
            <a:ext cx="15135727" cy="765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649"/>
              </a:lnSpc>
            </a:pPr>
            <a:r>
              <a:rPr lang="en-US" sz="6000" b="1" dirty="0">
                <a:solidFill>
                  <a:schemeClr val="bg1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EYFS </a:t>
            </a:r>
            <a:r>
              <a:rPr lang="en-US" sz="6000" b="1" dirty="0" err="1">
                <a:solidFill>
                  <a:schemeClr val="bg1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Maths</a:t>
            </a:r>
            <a:r>
              <a:rPr lang="en-US" sz="6000" b="1" dirty="0">
                <a:solidFill>
                  <a:schemeClr val="bg1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 Lesson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8C3F59-6B8C-244D-1169-45C484BA3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836" y="2411513"/>
            <a:ext cx="5848483" cy="6982189"/>
          </a:xfrm>
          <a:prstGeom prst="rect">
            <a:avLst/>
          </a:prstGeom>
        </p:spPr>
      </p:pic>
      <p:pic>
        <p:nvPicPr>
          <p:cNvPr id="7" name="Picture 6" descr="A table with a tablet and a clipboard&#10;&#10;AI-generated content may be incorrect.">
            <a:extLst>
              <a:ext uri="{FF2B5EF4-FFF2-40B4-BE49-F238E27FC236}">
                <a16:creationId xmlns:a16="http://schemas.microsoft.com/office/drawing/2014/main" id="{003E9822-F3B9-FEE5-137E-6F2505BD9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483" y="2987957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2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263CC-D5F8-617B-E4FB-52580DA6A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3B61C8FF-E4F2-8FDB-A772-03D1E2278555}"/>
              </a:ext>
            </a:extLst>
          </p:cNvPr>
          <p:cNvSpPr/>
          <p:nvPr/>
        </p:nvSpPr>
        <p:spPr>
          <a:xfrm>
            <a:off x="-2" y="-239375"/>
            <a:ext cx="18288000" cy="1344368"/>
          </a:xfrm>
          <a:prstGeom prst="rect">
            <a:avLst/>
          </a:prstGeom>
          <a:solidFill>
            <a:srgbClr val="6B948C">
              <a:alpha val="80784"/>
            </a:srgb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F1867E-7AD0-958A-29DD-D887C3448DB9}"/>
              </a:ext>
            </a:extLst>
          </p:cNvPr>
          <p:cNvSpPr txBox="1"/>
          <p:nvPr/>
        </p:nvSpPr>
        <p:spPr>
          <a:xfrm>
            <a:off x="0" y="432809"/>
            <a:ext cx="15135727" cy="765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649"/>
              </a:lnSpc>
            </a:pPr>
            <a:r>
              <a:rPr lang="en-US" sz="6000" b="1" dirty="0">
                <a:solidFill>
                  <a:schemeClr val="bg1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EYFS Teaching Approach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D0265E-64D7-777C-09E1-E40025F837DB}"/>
              </a:ext>
            </a:extLst>
          </p:cNvPr>
          <p:cNvSpPr txBox="1"/>
          <p:nvPr/>
        </p:nvSpPr>
        <p:spPr>
          <a:xfrm>
            <a:off x="530352" y="2019493"/>
            <a:ext cx="9326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 err="1">
                <a:solidFill>
                  <a:srgbClr val="000000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Maths</a:t>
            </a:r>
            <a:r>
              <a:rPr lang="en-US" sz="3200" b="1" u="sng" dirty="0">
                <a:solidFill>
                  <a:srgbClr val="000000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 Talk</a:t>
            </a:r>
            <a:endParaRPr lang="en-US" sz="3200" dirty="0"/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48E29EDB-04BD-2632-A237-4BC7C28AF0B7}"/>
              </a:ext>
            </a:extLst>
          </p:cNvPr>
          <p:cNvSpPr/>
          <p:nvPr/>
        </p:nvSpPr>
        <p:spPr>
          <a:xfrm>
            <a:off x="13066774" y="979682"/>
            <a:ext cx="3931920" cy="2079621"/>
          </a:xfrm>
          <a:prstGeom prst="cloudCallout">
            <a:avLst>
              <a:gd name="adj1" fmla="val 64630"/>
              <a:gd name="adj2" fmla="val 4634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ISHALinkpen Print" panose="03050602040000000000" pitchFamily="66" charset="77"/>
              </a:rPr>
              <a:t>How do you know?</a:t>
            </a:r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FB4B998A-3344-9CDC-7616-86942759EE51}"/>
              </a:ext>
            </a:extLst>
          </p:cNvPr>
          <p:cNvSpPr/>
          <p:nvPr/>
        </p:nvSpPr>
        <p:spPr>
          <a:xfrm>
            <a:off x="8535924" y="2233632"/>
            <a:ext cx="3931920" cy="1926806"/>
          </a:xfrm>
          <a:prstGeom prst="cloudCallout">
            <a:avLst>
              <a:gd name="adj1" fmla="val -65259"/>
              <a:gd name="adj2" fmla="val 7292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ISHALinkpen Print" panose="03050602040000000000" pitchFamily="66" charset="77"/>
              </a:rPr>
              <a:t>Can you show me another way?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BD5EC044-0C74-C3F4-27A3-42EB08B349AF}"/>
              </a:ext>
            </a:extLst>
          </p:cNvPr>
          <p:cNvSpPr/>
          <p:nvPr/>
        </p:nvSpPr>
        <p:spPr>
          <a:xfrm>
            <a:off x="13169767" y="3323235"/>
            <a:ext cx="3931920" cy="2079621"/>
          </a:xfrm>
          <a:prstGeom prst="cloudCallout">
            <a:avLst>
              <a:gd name="adj1" fmla="val 62623"/>
              <a:gd name="adj2" fmla="val 5189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ISHALinkpen Print" panose="03050602040000000000" pitchFamily="66" charset="77"/>
              </a:rPr>
              <a:t>Tell me what you notice?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7BE188-3D6C-AE4C-5544-E99971CE368B}"/>
              </a:ext>
            </a:extLst>
          </p:cNvPr>
          <p:cNvSpPr txBox="1"/>
          <p:nvPr/>
        </p:nvSpPr>
        <p:spPr>
          <a:xfrm>
            <a:off x="530352" y="5033524"/>
            <a:ext cx="9326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000000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CPA Approach 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5D5690-CBCD-E8D8-0740-57FEF165271C}"/>
              </a:ext>
            </a:extLst>
          </p:cNvPr>
          <p:cNvSpPr txBox="1"/>
          <p:nvPr/>
        </p:nvSpPr>
        <p:spPr>
          <a:xfrm>
            <a:off x="5001003" y="6390451"/>
            <a:ext cx="9326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Concrete </a:t>
            </a:r>
            <a:endParaRPr lang="en-US" sz="2400" dirty="0"/>
          </a:p>
        </p:txBody>
      </p:sp>
      <p:pic>
        <p:nvPicPr>
          <p:cNvPr id="1028" name="Picture 4" descr="What is the CPA approach? Origins and process explained in full!">
            <a:extLst>
              <a:ext uri="{FF2B5EF4-FFF2-40B4-BE49-F238E27FC236}">
                <a16:creationId xmlns:a16="http://schemas.microsoft.com/office/drawing/2014/main" id="{530862CE-6762-5B04-DC41-F757C374D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4" b="21509"/>
          <a:stretch>
            <a:fillRect/>
          </a:stretch>
        </p:blipFill>
        <p:spPr bwMode="auto">
          <a:xfrm>
            <a:off x="4209029" y="6021338"/>
            <a:ext cx="10118854" cy="405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803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B28C4-9709-C384-3971-BF80BDB3F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615D468E-EB4D-0808-C5D0-AEDA9BDC179E}"/>
              </a:ext>
            </a:extLst>
          </p:cNvPr>
          <p:cNvSpPr/>
          <p:nvPr/>
        </p:nvSpPr>
        <p:spPr>
          <a:xfrm>
            <a:off x="-2" y="-239375"/>
            <a:ext cx="18288000" cy="1344368"/>
          </a:xfrm>
          <a:prstGeom prst="rect">
            <a:avLst/>
          </a:prstGeom>
          <a:solidFill>
            <a:srgbClr val="6B948C">
              <a:alpha val="80784"/>
            </a:srgb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FF1343-34DC-6E7A-D75B-C39BB4C4BDDB}"/>
              </a:ext>
            </a:extLst>
          </p:cNvPr>
          <p:cNvSpPr txBox="1"/>
          <p:nvPr/>
        </p:nvSpPr>
        <p:spPr>
          <a:xfrm>
            <a:off x="0" y="432809"/>
            <a:ext cx="15135727" cy="765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649"/>
              </a:lnSpc>
            </a:pPr>
            <a:r>
              <a:rPr lang="en-US" sz="6000" b="1" dirty="0" err="1">
                <a:solidFill>
                  <a:schemeClr val="bg1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Maths</a:t>
            </a:r>
            <a:r>
              <a:rPr lang="en-US" sz="6000" b="1" dirty="0">
                <a:solidFill>
                  <a:schemeClr val="bg1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 at home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01B2B3-3A24-15A7-0EBE-A82F5DAE6C13}"/>
              </a:ext>
            </a:extLst>
          </p:cNvPr>
          <p:cNvSpPr txBox="1"/>
          <p:nvPr/>
        </p:nvSpPr>
        <p:spPr>
          <a:xfrm>
            <a:off x="309634" y="1777177"/>
            <a:ext cx="93268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1. Counting in daily routines </a:t>
            </a:r>
          </a:p>
          <a:p>
            <a:endParaRPr lang="en-US" sz="2000" b="1" dirty="0">
              <a:solidFill>
                <a:srgbClr val="000000"/>
              </a:solidFill>
              <a:latin typeface="ISHALinkpen Join" panose="03050602040000000000" pitchFamily="66" charset="77"/>
              <a:ea typeface="ISHALinkpen Join" panose="03050602040000000000" pitchFamily="66" charset="77"/>
              <a:cs typeface="Be Vietnam Ultra-Bold"/>
              <a:sym typeface="Be Vietnam Ultra-Bold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B3D4A1-2D30-1671-944E-F29D3CE88573}"/>
              </a:ext>
            </a:extLst>
          </p:cNvPr>
          <p:cNvCxnSpPr/>
          <p:nvPr/>
        </p:nvCxnSpPr>
        <p:spPr>
          <a:xfrm>
            <a:off x="9143998" y="1140465"/>
            <a:ext cx="0" cy="9182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8D12471-9A4B-2D52-B61F-F1F77E918C58}"/>
              </a:ext>
            </a:extLst>
          </p:cNvPr>
          <p:cNvSpPr txBox="1"/>
          <p:nvPr/>
        </p:nvSpPr>
        <p:spPr>
          <a:xfrm>
            <a:off x="9453632" y="1571463"/>
            <a:ext cx="932688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2. Sharing and grouping during mealtimes. </a:t>
            </a:r>
          </a:p>
          <a:p>
            <a:endParaRPr lang="en-US" sz="2000" b="1" dirty="0">
              <a:solidFill>
                <a:srgbClr val="000000"/>
              </a:solidFill>
              <a:latin typeface="ISHALinkpen Join" panose="03050602040000000000" pitchFamily="66" charset="77"/>
              <a:ea typeface="ISHALinkpen Join" panose="03050602040000000000" pitchFamily="66" charset="77"/>
              <a:cs typeface="Be Vietnam Ultra-Bold"/>
              <a:sym typeface="Be Vietnam Ultra-Bold"/>
            </a:endParaRPr>
          </a:p>
        </p:txBody>
      </p:sp>
      <p:pic>
        <p:nvPicPr>
          <p:cNvPr id="3074" name="Picture 2" descr="Stair Climbing Tips and Tricks: Teaching Children to Climb Stairs">
            <a:extLst>
              <a:ext uri="{FF2B5EF4-FFF2-40B4-BE49-F238E27FC236}">
                <a16:creationId xmlns:a16="http://schemas.microsoft.com/office/drawing/2014/main" id="{8B02380B-0805-3E7F-133E-D93AB3702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0" r="4282" b="28797"/>
          <a:stretch>
            <a:fillRect/>
          </a:stretch>
        </p:blipFill>
        <p:spPr bwMode="auto">
          <a:xfrm>
            <a:off x="904743" y="3708061"/>
            <a:ext cx="3095311" cy="293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tourists' guide to UK parking regulations">
            <a:extLst>
              <a:ext uri="{FF2B5EF4-FFF2-40B4-BE49-F238E27FC236}">
                <a16:creationId xmlns:a16="http://schemas.microsoft.com/office/drawing/2014/main" id="{D78CFAB8-E429-29BB-03A9-258CC08A7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47" y="7801937"/>
            <a:ext cx="6580616" cy="234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6 Tips on How to Get Kids to Clean Up - Motherly">
            <a:extLst>
              <a:ext uri="{FF2B5EF4-FFF2-40B4-BE49-F238E27FC236}">
                <a16:creationId xmlns:a16="http://schemas.microsoft.com/office/drawing/2014/main" id="{1C3929B9-1E70-C1EA-5CA7-6B2728397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7" t="6661" r="20851"/>
          <a:stretch>
            <a:fillRect/>
          </a:stretch>
        </p:blipFill>
        <p:spPr bwMode="auto">
          <a:xfrm>
            <a:off x="1213723" y="2887301"/>
            <a:ext cx="3278846" cy="409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Numbers Fun: A Musical Journey In Counting DVD VIDEO kids learn to count  numbers | eBay UK">
            <a:extLst>
              <a:ext uri="{FF2B5EF4-FFF2-40B4-BE49-F238E27FC236}">
                <a16:creationId xmlns:a16="http://schemas.microsoft.com/office/drawing/2014/main" id="{98190B96-6420-19B7-65C3-91928CCD1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4" t="36401" b="42382"/>
          <a:stretch>
            <a:fillRect/>
          </a:stretch>
        </p:blipFill>
        <p:spPr bwMode="auto">
          <a:xfrm>
            <a:off x="5623530" y="6956768"/>
            <a:ext cx="2917897" cy="216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17C605-3408-A68A-0841-2EF8943C6B25}"/>
              </a:ext>
            </a:extLst>
          </p:cNvPr>
          <p:cNvSpPr txBox="1"/>
          <p:nvPr/>
        </p:nvSpPr>
        <p:spPr>
          <a:xfrm>
            <a:off x="4732827" y="3547116"/>
            <a:ext cx="417091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2400" dirty="0">
                <a:latin typeface="ISHALinkpen Print" panose="03050602040000000000" pitchFamily="66" charset="77"/>
              </a:rPr>
              <a:t>How many did you count?</a:t>
            </a:r>
          </a:p>
          <a:p>
            <a:pPr marL="457200" indent="-457200">
              <a:buFontTx/>
              <a:buChar char="-"/>
            </a:pPr>
            <a:endParaRPr lang="en-GB" sz="2400" dirty="0">
              <a:latin typeface="ISHALinkpen Print" panose="03050602040000000000" pitchFamily="66" charset="77"/>
            </a:endParaRPr>
          </a:p>
          <a:p>
            <a:pPr marL="457200" indent="-457200">
              <a:buFontTx/>
              <a:buChar char="-"/>
            </a:pPr>
            <a:r>
              <a:rPr lang="en-GB" sz="2400" dirty="0">
                <a:latin typeface="ISHALinkpen Print" panose="03050602040000000000" pitchFamily="66" charset="77"/>
              </a:rPr>
              <a:t>What comes next?</a:t>
            </a:r>
          </a:p>
          <a:p>
            <a:pPr marL="457200" indent="-457200">
              <a:buFontTx/>
              <a:buChar char="-"/>
            </a:pPr>
            <a:endParaRPr lang="en-GB" sz="2400" dirty="0">
              <a:latin typeface="ISHALinkpen Print" panose="03050602040000000000" pitchFamily="66" charset="77"/>
            </a:endParaRPr>
          </a:p>
          <a:p>
            <a:pPr marL="457200" indent="-457200">
              <a:buFontTx/>
              <a:buChar char="-"/>
            </a:pPr>
            <a:r>
              <a:rPr lang="en-GB" sz="2400" dirty="0">
                <a:latin typeface="ISHALinkpen Print" panose="03050602040000000000" pitchFamily="66" charset="77"/>
              </a:rPr>
              <a:t>Did we count that one already?</a:t>
            </a:r>
            <a:endParaRPr lang="en-US" sz="2400" dirty="0">
              <a:latin typeface="ISHALinkpen Print" panose="03050602040000000000" pitchFamily="66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B73A91-7664-E16B-8ABB-603A49526B0F}"/>
              </a:ext>
            </a:extLst>
          </p:cNvPr>
          <p:cNvSpPr txBox="1"/>
          <p:nvPr/>
        </p:nvSpPr>
        <p:spPr>
          <a:xfrm>
            <a:off x="13876825" y="2649966"/>
            <a:ext cx="417091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400" dirty="0">
                <a:latin typeface="ISHALinkpen Print" panose="03050602040000000000" pitchFamily="66" charset="77"/>
              </a:rPr>
              <a:t>Can you share these between us?</a:t>
            </a:r>
            <a:br>
              <a:rPr lang="en-GB" sz="2400" dirty="0">
                <a:latin typeface="ISHALinkpen Print" panose="03050602040000000000" pitchFamily="66" charset="77"/>
              </a:rPr>
            </a:br>
            <a:endParaRPr lang="en-GB" sz="2400" dirty="0">
              <a:latin typeface="ISHALinkpen Print" panose="03050602040000000000" pitchFamily="66" charset="77"/>
            </a:endParaRPr>
          </a:p>
          <a:p>
            <a:pPr marL="342900" indent="-342900">
              <a:buFontTx/>
              <a:buChar char="-"/>
            </a:pPr>
            <a:r>
              <a:rPr lang="en-GB" sz="2400" dirty="0">
                <a:latin typeface="ISHALinkpen Print" panose="03050602040000000000" pitchFamily="66" charset="77"/>
              </a:rPr>
              <a:t>Do we have the same?</a:t>
            </a:r>
          </a:p>
          <a:p>
            <a:endParaRPr lang="en-GB" sz="2400" dirty="0">
              <a:latin typeface="ISHALinkpen Print" panose="03050602040000000000" pitchFamily="66" charset="77"/>
            </a:endParaRPr>
          </a:p>
          <a:p>
            <a:r>
              <a:rPr lang="en-GB" sz="2400" dirty="0">
                <a:latin typeface="ISHALinkpen Print" panose="03050602040000000000" pitchFamily="66" charset="77"/>
              </a:rPr>
              <a:t>- Who has more?</a:t>
            </a:r>
          </a:p>
        </p:txBody>
      </p:sp>
      <p:pic>
        <p:nvPicPr>
          <p:cNvPr id="3084" name="Picture 12" descr="Streamlining Cutlery Drawer After 33 Years of Marriage">
            <a:extLst>
              <a:ext uri="{FF2B5EF4-FFF2-40B4-BE49-F238E27FC236}">
                <a16:creationId xmlns:a16="http://schemas.microsoft.com/office/drawing/2014/main" id="{68321F5D-BEDB-8995-A86B-1363B1FCF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413" y="2887301"/>
            <a:ext cx="3278827" cy="471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D0362D-581C-B753-EF30-95AB8DB9A3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16186" y="5844156"/>
            <a:ext cx="4631552" cy="21954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2112BD-D221-93B7-A2D8-41663D7BB8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50762" y="7755754"/>
            <a:ext cx="3645903" cy="243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21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29CF1-E631-B13D-106E-E767713A4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911E9CB6-7F2F-220F-3B26-B706350002B2}"/>
              </a:ext>
            </a:extLst>
          </p:cNvPr>
          <p:cNvSpPr/>
          <p:nvPr/>
        </p:nvSpPr>
        <p:spPr>
          <a:xfrm>
            <a:off x="-2" y="-239375"/>
            <a:ext cx="18288000" cy="1344368"/>
          </a:xfrm>
          <a:prstGeom prst="rect">
            <a:avLst/>
          </a:prstGeom>
          <a:solidFill>
            <a:srgbClr val="6B948C">
              <a:alpha val="80784"/>
            </a:srgb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9C8FB-F209-65E2-394E-8DFC7DD82C20}"/>
              </a:ext>
            </a:extLst>
          </p:cNvPr>
          <p:cNvSpPr txBox="1"/>
          <p:nvPr/>
        </p:nvSpPr>
        <p:spPr>
          <a:xfrm>
            <a:off x="0" y="432809"/>
            <a:ext cx="15135727" cy="765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649"/>
              </a:lnSpc>
            </a:pPr>
            <a:r>
              <a:rPr lang="en-US" sz="6000" b="1" dirty="0" err="1">
                <a:solidFill>
                  <a:schemeClr val="bg1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Maths</a:t>
            </a:r>
            <a:r>
              <a:rPr lang="en-US" sz="6000" b="1" dirty="0">
                <a:solidFill>
                  <a:schemeClr val="bg1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 at home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5C0F4-728B-F5F4-C86A-088B0ECC28DA}"/>
              </a:ext>
            </a:extLst>
          </p:cNvPr>
          <p:cNvSpPr txBox="1"/>
          <p:nvPr/>
        </p:nvSpPr>
        <p:spPr>
          <a:xfrm>
            <a:off x="309634" y="1777177"/>
            <a:ext cx="93268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3. Spotting pattern around the home</a:t>
            </a:r>
          </a:p>
          <a:p>
            <a:endParaRPr lang="en-US" sz="2000" b="1" dirty="0">
              <a:solidFill>
                <a:srgbClr val="000000"/>
              </a:solidFill>
              <a:latin typeface="ISHALinkpen Join" panose="03050602040000000000" pitchFamily="66" charset="77"/>
              <a:ea typeface="ISHALinkpen Join" panose="03050602040000000000" pitchFamily="66" charset="77"/>
              <a:cs typeface="Be Vietnam Ultra-Bold"/>
              <a:sym typeface="Be Vietnam Ultra-Bold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E4DD799-5562-CF0E-1021-94CC48B6030D}"/>
              </a:ext>
            </a:extLst>
          </p:cNvPr>
          <p:cNvCxnSpPr/>
          <p:nvPr/>
        </p:nvCxnSpPr>
        <p:spPr>
          <a:xfrm>
            <a:off x="9143998" y="1140465"/>
            <a:ext cx="0" cy="9182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ACB3387-E17C-7492-71D4-0039B16688C0}"/>
              </a:ext>
            </a:extLst>
          </p:cNvPr>
          <p:cNvSpPr txBox="1"/>
          <p:nvPr/>
        </p:nvSpPr>
        <p:spPr>
          <a:xfrm>
            <a:off x="9453632" y="1571463"/>
            <a:ext cx="93268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4. Sorting and Matching during play</a:t>
            </a:r>
          </a:p>
          <a:p>
            <a:endParaRPr lang="en-US" sz="2000" b="1" dirty="0">
              <a:solidFill>
                <a:srgbClr val="000000"/>
              </a:solidFill>
              <a:latin typeface="ISHALinkpen Join" panose="03050602040000000000" pitchFamily="66" charset="77"/>
              <a:ea typeface="ISHALinkpen Join" panose="03050602040000000000" pitchFamily="66" charset="77"/>
              <a:cs typeface="Be Vietnam Ultra-Bold"/>
              <a:sym typeface="Be Vietnam Ultra-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D46517-8088-5B66-F4BB-97D7BD429419}"/>
              </a:ext>
            </a:extLst>
          </p:cNvPr>
          <p:cNvSpPr txBox="1"/>
          <p:nvPr/>
        </p:nvSpPr>
        <p:spPr>
          <a:xfrm>
            <a:off x="4732827" y="3547116"/>
            <a:ext cx="417091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2400" dirty="0">
                <a:latin typeface="ISHALinkpen Print" panose="03050602040000000000" pitchFamily="66" charset="77"/>
              </a:rPr>
              <a:t>What pattern can you see?</a:t>
            </a:r>
          </a:p>
          <a:p>
            <a:pPr marL="457200" indent="-457200">
              <a:buFontTx/>
              <a:buChar char="-"/>
            </a:pPr>
            <a:endParaRPr lang="en-GB" sz="2400" dirty="0">
              <a:latin typeface="ISHALinkpen Print" panose="03050602040000000000" pitchFamily="66" charset="77"/>
            </a:endParaRPr>
          </a:p>
          <a:p>
            <a:pPr marL="457200" indent="-457200">
              <a:buFontTx/>
              <a:buChar char="-"/>
            </a:pPr>
            <a:r>
              <a:rPr lang="en-GB" sz="2400" dirty="0">
                <a:latin typeface="ISHALinkpen Print" panose="03050602040000000000" pitchFamily="66" charset="77"/>
              </a:rPr>
              <a:t>Can we make a pattern with toys and colours?</a:t>
            </a:r>
          </a:p>
          <a:p>
            <a:pPr marL="457200" indent="-457200">
              <a:buFontTx/>
              <a:buChar char="-"/>
            </a:pPr>
            <a:endParaRPr lang="en-GB" sz="2400" dirty="0">
              <a:latin typeface="ISHALinkpen Print" panose="03050602040000000000" pitchFamily="66" charset="77"/>
            </a:endParaRPr>
          </a:p>
          <a:p>
            <a:pPr marL="457200" indent="-457200">
              <a:buFontTx/>
              <a:buChar char="-"/>
            </a:pPr>
            <a:r>
              <a:rPr lang="en-GB" sz="2400" dirty="0">
                <a:latin typeface="ISHALinkpen Print" panose="03050602040000000000" pitchFamily="66" charset="77"/>
              </a:rPr>
              <a:t>What will come next?</a:t>
            </a:r>
            <a:endParaRPr lang="en-US" sz="2400" dirty="0">
              <a:latin typeface="ISHALinkpen Print" panose="03050602040000000000" pitchFamily="66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EBB16E-92B6-01A1-D57A-3B1C9F7F82F7}"/>
              </a:ext>
            </a:extLst>
          </p:cNvPr>
          <p:cNvSpPr txBox="1"/>
          <p:nvPr/>
        </p:nvSpPr>
        <p:spPr>
          <a:xfrm>
            <a:off x="13435040" y="3685616"/>
            <a:ext cx="47448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400" dirty="0">
                <a:latin typeface="ISHALinkpen Print" panose="03050602040000000000" pitchFamily="66" charset="77"/>
              </a:rPr>
              <a:t>Can you put all the small cars together?</a:t>
            </a:r>
            <a:br>
              <a:rPr lang="en-GB" sz="2400" dirty="0">
                <a:latin typeface="ISHALinkpen Print" panose="03050602040000000000" pitchFamily="66" charset="77"/>
              </a:rPr>
            </a:br>
            <a:endParaRPr lang="en-GB" sz="2400" dirty="0">
              <a:latin typeface="ISHALinkpen Print" panose="03050602040000000000" pitchFamily="66" charset="77"/>
            </a:endParaRPr>
          </a:p>
          <a:p>
            <a:pPr marL="342900" indent="-342900">
              <a:buFontTx/>
              <a:buChar char="-"/>
            </a:pPr>
            <a:r>
              <a:rPr lang="en-GB" sz="2400" dirty="0">
                <a:latin typeface="ISHALinkpen Print" panose="03050602040000000000" pitchFamily="66" charset="77"/>
              </a:rPr>
              <a:t>Which ones match?</a:t>
            </a:r>
          </a:p>
        </p:txBody>
      </p:sp>
      <p:pic>
        <p:nvPicPr>
          <p:cNvPr id="12290" name="Picture 2" descr="Pattern activities for preschoolers">
            <a:extLst>
              <a:ext uri="{FF2B5EF4-FFF2-40B4-BE49-F238E27FC236}">
                <a16:creationId xmlns:a16="http://schemas.microsoft.com/office/drawing/2014/main" id="{C3B1BBB3-F1B4-CEF6-BBF4-127C6C39A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942" y="6690220"/>
            <a:ext cx="4743640" cy="316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Repeating patterns are pervasive both in natural and man-made (and... |  Download Scientific Diagram">
            <a:extLst>
              <a:ext uri="{FF2B5EF4-FFF2-40B4-BE49-F238E27FC236}">
                <a16:creationId xmlns:a16="http://schemas.microsoft.com/office/drawing/2014/main" id="{A692E266-6131-466D-505F-80698FAB3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117" y="7397371"/>
            <a:ext cx="5401752" cy="222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DA4B94-7CD2-F1C5-E230-39AF26316F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1843"/>
          <a:stretch>
            <a:fillRect/>
          </a:stretch>
        </p:blipFill>
        <p:spPr>
          <a:xfrm>
            <a:off x="148809" y="3507992"/>
            <a:ext cx="4091504" cy="2690212"/>
          </a:xfrm>
          <a:prstGeom prst="rect">
            <a:avLst/>
          </a:prstGeom>
        </p:spPr>
      </p:pic>
      <p:pic>
        <p:nvPicPr>
          <p:cNvPr id="12294" name="Picture 6" descr="10 Easy and Fun Color Sorting Activities - Kids Kubby">
            <a:extLst>
              <a:ext uri="{FF2B5EF4-FFF2-40B4-BE49-F238E27FC236}">
                <a16:creationId xmlns:a16="http://schemas.microsoft.com/office/drawing/2014/main" id="{61536C87-DE17-507F-57F7-B07D36632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934" y="6538432"/>
            <a:ext cx="5038170" cy="316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084A39-4A37-A505-8D47-A80B1954C1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7665" y="2937536"/>
            <a:ext cx="3440759" cy="500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23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FF73B-601E-5B53-AF3B-80524EBF7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24E70F09-D2E4-3EDA-2383-1C8BDB7F22FA}"/>
              </a:ext>
            </a:extLst>
          </p:cNvPr>
          <p:cNvSpPr/>
          <p:nvPr/>
        </p:nvSpPr>
        <p:spPr>
          <a:xfrm>
            <a:off x="-2" y="-239375"/>
            <a:ext cx="18288000" cy="1344368"/>
          </a:xfrm>
          <a:prstGeom prst="rect">
            <a:avLst/>
          </a:prstGeom>
          <a:solidFill>
            <a:srgbClr val="6B948C">
              <a:alpha val="80784"/>
            </a:srgb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001470-A92D-DB76-FF1C-50B69036A545}"/>
              </a:ext>
            </a:extLst>
          </p:cNvPr>
          <p:cNvSpPr txBox="1"/>
          <p:nvPr/>
        </p:nvSpPr>
        <p:spPr>
          <a:xfrm>
            <a:off x="0" y="432809"/>
            <a:ext cx="15135727" cy="765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649"/>
              </a:lnSpc>
            </a:pPr>
            <a:r>
              <a:rPr lang="en-US" sz="6000" b="1" dirty="0" err="1">
                <a:solidFill>
                  <a:schemeClr val="bg1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Maths</a:t>
            </a:r>
            <a:r>
              <a:rPr lang="en-US" sz="6000" b="1" dirty="0">
                <a:solidFill>
                  <a:schemeClr val="bg1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 at home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5C54B-F100-9148-2F13-A7CA4A15AB97}"/>
              </a:ext>
            </a:extLst>
          </p:cNvPr>
          <p:cNvSpPr txBox="1"/>
          <p:nvPr/>
        </p:nvSpPr>
        <p:spPr>
          <a:xfrm>
            <a:off x="309634" y="1777177"/>
            <a:ext cx="932688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5. Using language of Size, Weight and Capacity</a:t>
            </a:r>
          </a:p>
          <a:p>
            <a:endParaRPr lang="en-US" sz="2000" b="1" dirty="0">
              <a:solidFill>
                <a:srgbClr val="000000"/>
              </a:solidFill>
              <a:latin typeface="ISHALinkpen Join" panose="03050602040000000000" pitchFamily="66" charset="77"/>
              <a:ea typeface="ISHALinkpen Join" panose="03050602040000000000" pitchFamily="66" charset="77"/>
              <a:cs typeface="Be Vietnam Ultra-Bold"/>
              <a:sym typeface="Be Vietnam Ultra-Bold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7B3CD31-951F-4F81-4510-545689B10520}"/>
              </a:ext>
            </a:extLst>
          </p:cNvPr>
          <p:cNvCxnSpPr/>
          <p:nvPr/>
        </p:nvCxnSpPr>
        <p:spPr>
          <a:xfrm>
            <a:off x="9143998" y="1140465"/>
            <a:ext cx="0" cy="9182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8B731C0-C9C8-2055-465C-B8DA607A5968}"/>
              </a:ext>
            </a:extLst>
          </p:cNvPr>
          <p:cNvSpPr txBox="1"/>
          <p:nvPr/>
        </p:nvSpPr>
        <p:spPr>
          <a:xfrm>
            <a:off x="9453632" y="1571463"/>
            <a:ext cx="93268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6. Playing simple dice and board games</a:t>
            </a:r>
          </a:p>
          <a:p>
            <a:endParaRPr lang="en-US" sz="2000" b="1" dirty="0">
              <a:solidFill>
                <a:srgbClr val="000000"/>
              </a:solidFill>
              <a:latin typeface="ISHALinkpen Join" panose="03050602040000000000" pitchFamily="66" charset="77"/>
              <a:ea typeface="ISHALinkpen Join" panose="03050602040000000000" pitchFamily="66" charset="77"/>
              <a:cs typeface="Be Vietnam Ultra-Bold"/>
              <a:sym typeface="Be Vietnam Ultra-Bol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DA61EF-6828-9566-7D7E-87D9C1A06252}"/>
              </a:ext>
            </a:extLst>
          </p:cNvPr>
          <p:cNvSpPr txBox="1"/>
          <p:nvPr/>
        </p:nvSpPr>
        <p:spPr>
          <a:xfrm>
            <a:off x="13756359" y="3502796"/>
            <a:ext cx="472040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400" dirty="0">
                <a:latin typeface="ISHALinkpen Print" panose="03050602040000000000" pitchFamily="66" charset="77"/>
              </a:rPr>
              <a:t>counting </a:t>
            </a:r>
          </a:p>
          <a:p>
            <a:pPr marL="342900" indent="-342900">
              <a:buFontTx/>
              <a:buChar char="-"/>
            </a:pPr>
            <a:endParaRPr lang="en-GB" sz="2400" dirty="0">
              <a:latin typeface="ISHALinkpen Print" panose="03050602040000000000" pitchFamily="66" charset="77"/>
            </a:endParaRPr>
          </a:p>
          <a:p>
            <a:pPr marL="342900" indent="-342900">
              <a:buFontTx/>
              <a:buChar char="-"/>
            </a:pPr>
            <a:r>
              <a:rPr lang="en-GB" sz="2400" dirty="0">
                <a:latin typeface="ISHALinkpen Print" panose="03050602040000000000" pitchFamily="66" charset="77"/>
              </a:rPr>
              <a:t>subitising</a:t>
            </a:r>
          </a:p>
          <a:p>
            <a:pPr marL="342900" indent="-342900">
              <a:buFontTx/>
              <a:buChar char="-"/>
            </a:pPr>
            <a:endParaRPr lang="en-GB" sz="2400" dirty="0">
              <a:latin typeface="ISHALinkpen Print" panose="03050602040000000000" pitchFamily="66" charset="77"/>
            </a:endParaRPr>
          </a:p>
          <a:p>
            <a:pPr marL="342900" indent="-342900">
              <a:buFontTx/>
              <a:buChar char="-"/>
            </a:pPr>
            <a:r>
              <a:rPr lang="en-GB" sz="2400" dirty="0">
                <a:latin typeface="ISHALinkpen Print" panose="03050602040000000000" pitchFamily="66" charset="77"/>
              </a:rPr>
              <a:t>turn-taking</a:t>
            </a:r>
          </a:p>
          <a:p>
            <a:pPr marL="342900" indent="-342900">
              <a:buFontTx/>
              <a:buChar char="-"/>
            </a:pPr>
            <a:endParaRPr lang="en-GB" sz="2400" dirty="0">
              <a:latin typeface="ISHALinkpen Print" panose="03050602040000000000" pitchFamily="66" charset="77"/>
            </a:endParaRPr>
          </a:p>
          <a:p>
            <a:pPr marL="342900" indent="-342900">
              <a:buFontTx/>
              <a:buChar char="-"/>
            </a:pPr>
            <a:r>
              <a:rPr lang="en-GB" sz="2400" dirty="0">
                <a:latin typeface="ISHALinkpen Print" panose="03050602040000000000" pitchFamily="66" charset="77"/>
              </a:rPr>
              <a:t>number recognition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646D8E-C915-48A8-2D9E-177DAF2378C2}"/>
              </a:ext>
            </a:extLst>
          </p:cNvPr>
          <p:cNvSpPr txBox="1"/>
          <p:nvPr/>
        </p:nvSpPr>
        <p:spPr>
          <a:xfrm>
            <a:off x="4531638" y="4139397"/>
            <a:ext cx="958543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800" dirty="0">
                <a:latin typeface="ISHALinkpen Print" panose="03050602040000000000" pitchFamily="66" charset="77"/>
              </a:rPr>
              <a:t>- taller or shorter</a:t>
            </a:r>
          </a:p>
          <a:p>
            <a:pPr>
              <a:buNone/>
            </a:pPr>
            <a:endParaRPr lang="en-GB" sz="2800" dirty="0">
              <a:latin typeface="ISHALinkpen Print" panose="03050602040000000000" pitchFamily="66" charset="77"/>
            </a:endParaRPr>
          </a:p>
          <a:p>
            <a:pPr>
              <a:buNone/>
            </a:pPr>
            <a:r>
              <a:rPr lang="en-GB" sz="2800" dirty="0">
                <a:latin typeface="ISHALinkpen Print" panose="03050602040000000000" pitchFamily="66" charset="77"/>
              </a:rPr>
              <a:t>- Heavier or lighter</a:t>
            </a:r>
          </a:p>
          <a:p>
            <a:pPr>
              <a:buNone/>
            </a:pPr>
            <a:endParaRPr lang="en-GB" sz="2800" dirty="0">
              <a:latin typeface="ISHALinkpen Print" panose="03050602040000000000" pitchFamily="66" charset="77"/>
            </a:endParaRPr>
          </a:p>
          <a:p>
            <a:pPr>
              <a:buNone/>
            </a:pPr>
            <a:r>
              <a:rPr lang="en-GB" sz="2800" dirty="0">
                <a:latin typeface="ISHALinkpen Print" panose="03050602040000000000" pitchFamily="66" charset="77"/>
              </a:rPr>
              <a:t>- full or empty</a:t>
            </a:r>
          </a:p>
          <a:p>
            <a:pPr>
              <a:buNone/>
            </a:pPr>
            <a:endParaRPr lang="en-GB" sz="2800" dirty="0">
              <a:latin typeface="ISHALinkpen Print" panose="03050602040000000000" pitchFamily="66" charset="77"/>
            </a:endParaRPr>
          </a:p>
          <a:p>
            <a:pPr>
              <a:buNone/>
            </a:pPr>
            <a:r>
              <a:rPr lang="en-GB" sz="2800" dirty="0">
                <a:latin typeface="ISHALinkpen Print" panose="03050602040000000000" pitchFamily="66" charset="77"/>
              </a:rPr>
              <a:t>more - less</a:t>
            </a:r>
          </a:p>
        </p:txBody>
      </p:sp>
      <p:pic>
        <p:nvPicPr>
          <p:cNvPr id="13314" name="Picture 2" descr="Empty, Full | My Jewish Learning">
            <a:extLst>
              <a:ext uri="{FF2B5EF4-FFF2-40B4-BE49-F238E27FC236}">
                <a16:creationId xmlns:a16="http://schemas.microsoft.com/office/drawing/2014/main" id="{B11EADE6-148C-C0C6-D0D2-6DF599E9C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638" y="7990818"/>
            <a:ext cx="2878475" cy="198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14,097 Watermelon Apple Stock Photos - Free &amp; Royalty-Free Stock Photos  from Dreamstime">
            <a:extLst>
              <a:ext uri="{FF2B5EF4-FFF2-40B4-BE49-F238E27FC236}">
                <a16:creationId xmlns:a16="http://schemas.microsoft.com/office/drawing/2014/main" id="{18596FD1-C2BD-6DE3-27C9-78ED5EB81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76" y="7095091"/>
            <a:ext cx="3753849" cy="28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152378-CA16-4072-8D3A-E1AFA8836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695" y="3617835"/>
            <a:ext cx="2184400" cy="3162300"/>
          </a:xfrm>
          <a:prstGeom prst="rect">
            <a:avLst/>
          </a:prstGeom>
        </p:spPr>
      </p:pic>
      <p:pic>
        <p:nvPicPr>
          <p:cNvPr id="13318" name="Picture 6" descr="Is My 4-Year-Old Ready for Board Games? Unlocking the Benefits of  Age-Appropriate Fun – Storypod">
            <a:extLst>
              <a:ext uri="{FF2B5EF4-FFF2-40B4-BE49-F238E27FC236}">
                <a16:creationId xmlns:a16="http://schemas.microsoft.com/office/drawing/2014/main" id="{FCC230EF-4DE6-FE22-34CB-6842DC299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671" y="5995257"/>
            <a:ext cx="3304109" cy="220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Snakes &amp; Ladders Review - What's Good to Play">
            <a:extLst>
              <a:ext uri="{FF2B5EF4-FFF2-40B4-BE49-F238E27FC236}">
                <a16:creationId xmlns:a16="http://schemas.microsoft.com/office/drawing/2014/main" id="{9A8F143A-C24E-F5CB-3B35-23EF820DB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990" y="2868930"/>
            <a:ext cx="3474347" cy="284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Family Games for 4 Year Olds - Toddler Learning Games | MindWare">
            <a:extLst>
              <a:ext uri="{FF2B5EF4-FFF2-40B4-BE49-F238E27FC236}">
                <a16:creationId xmlns:a16="http://schemas.microsoft.com/office/drawing/2014/main" id="{ECEC8B32-1916-A313-6FA5-4F157FA42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3" b="16194"/>
          <a:stretch>
            <a:fillRect/>
          </a:stretch>
        </p:blipFill>
        <p:spPr bwMode="auto">
          <a:xfrm>
            <a:off x="11521295" y="7728891"/>
            <a:ext cx="3048000" cy="211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Jaques of London Dominoes Set | Complete D6 Dominoes Game for Adults &amp;  Children | Luxury Dominos Set | Traditional Games | Since 1795 :  Amazon.co.uk: ...">
            <a:extLst>
              <a:ext uri="{FF2B5EF4-FFF2-40B4-BE49-F238E27FC236}">
                <a16:creationId xmlns:a16="http://schemas.microsoft.com/office/drawing/2014/main" id="{7C2D76B8-8162-DB0E-9FA5-175E340AA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518" y="6995928"/>
            <a:ext cx="2550798" cy="292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723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82BD1-45F0-D54F-18F0-FC10A5B2F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3FEE49F0-D0C4-1832-E9A2-079D3AD6C039}"/>
              </a:ext>
            </a:extLst>
          </p:cNvPr>
          <p:cNvSpPr/>
          <p:nvPr/>
        </p:nvSpPr>
        <p:spPr>
          <a:xfrm>
            <a:off x="-2" y="-239375"/>
            <a:ext cx="18288000" cy="1344368"/>
          </a:xfrm>
          <a:prstGeom prst="rect">
            <a:avLst/>
          </a:prstGeom>
          <a:solidFill>
            <a:srgbClr val="6B948C">
              <a:alpha val="80784"/>
            </a:srgb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7960EE-BD56-B6DA-7191-5DA844E6BB21}"/>
              </a:ext>
            </a:extLst>
          </p:cNvPr>
          <p:cNvSpPr txBox="1"/>
          <p:nvPr/>
        </p:nvSpPr>
        <p:spPr>
          <a:xfrm>
            <a:off x="0" y="432809"/>
            <a:ext cx="15135727" cy="765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649"/>
              </a:lnSpc>
            </a:pPr>
            <a:r>
              <a:rPr lang="en-US" sz="6000" b="1" dirty="0" err="1">
                <a:solidFill>
                  <a:schemeClr val="bg1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Maths</a:t>
            </a:r>
            <a:r>
              <a:rPr lang="en-US" sz="6000" b="1" dirty="0">
                <a:solidFill>
                  <a:schemeClr val="bg1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 at home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CE5C27-EC09-D5DF-A718-827A4AF6F86F}"/>
              </a:ext>
            </a:extLst>
          </p:cNvPr>
          <p:cNvSpPr txBox="1"/>
          <p:nvPr/>
        </p:nvSpPr>
        <p:spPr>
          <a:xfrm>
            <a:off x="309634" y="1777177"/>
            <a:ext cx="93268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7. Letting children help with real jobs</a:t>
            </a:r>
          </a:p>
          <a:p>
            <a:endParaRPr lang="en-US" sz="2000" b="1" dirty="0">
              <a:solidFill>
                <a:srgbClr val="000000"/>
              </a:solidFill>
              <a:latin typeface="ISHALinkpen Join" panose="03050602040000000000" pitchFamily="66" charset="77"/>
              <a:ea typeface="ISHALinkpen Join" panose="03050602040000000000" pitchFamily="66" charset="77"/>
              <a:cs typeface="Be Vietnam Ultra-Bold"/>
              <a:sym typeface="Be Vietnam Ultra-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4D17DF-0A3A-A303-35D2-4B9C832A8B97}"/>
              </a:ext>
            </a:extLst>
          </p:cNvPr>
          <p:cNvSpPr txBox="1"/>
          <p:nvPr/>
        </p:nvSpPr>
        <p:spPr>
          <a:xfrm>
            <a:off x="85004" y="2896731"/>
            <a:ext cx="1033434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ISHALinkpen Print" panose="03050602040000000000" pitchFamily="66" charset="77"/>
              </a:rPr>
              <a:t>– setting the table (‘We need 4 forks—can you get them?)</a:t>
            </a:r>
          </a:p>
          <a:p>
            <a:br>
              <a:rPr lang="en-GB" sz="2800" dirty="0">
                <a:latin typeface="ISHALinkpen Print" panose="03050602040000000000" pitchFamily="66" charset="77"/>
              </a:rPr>
            </a:br>
            <a:r>
              <a:rPr lang="en-GB" sz="2800" dirty="0">
                <a:latin typeface="ISHALinkpen Print" panose="03050602040000000000" pitchFamily="66" charset="77"/>
              </a:rPr>
              <a:t>– tidying toys (‘Let’s put 2 in this box and 2 in that box.’)</a:t>
            </a:r>
          </a:p>
          <a:p>
            <a:br>
              <a:rPr lang="en-GB" sz="2800" b="1" dirty="0">
                <a:latin typeface="ISHALinkpen Print" panose="03050602040000000000" pitchFamily="66" charset="77"/>
              </a:rPr>
            </a:br>
            <a:r>
              <a:rPr lang="en-GB" sz="2800" dirty="0">
                <a:latin typeface="ISHALinkpen Print" panose="03050602040000000000" pitchFamily="66" charset="77"/>
              </a:rPr>
              <a:t>– cooking (‘Can you pour until it’s full?’)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1C9511-9C85-966D-9BEB-6248FBD84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5666" y="1334461"/>
            <a:ext cx="5092700" cy="3314700"/>
          </a:xfrm>
          <a:prstGeom prst="rect">
            <a:avLst/>
          </a:prstGeom>
        </p:spPr>
      </p:pic>
      <p:pic>
        <p:nvPicPr>
          <p:cNvPr id="14340" name="Picture 4" descr="How to instil a good work ethic in your child">
            <a:extLst>
              <a:ext uri="{FF2B5EF4-FFF2-40B4-BE49-F238E27FC236}">
                <a16:creationId xmlns:a16="http://schemas.microsoft.com/office/drawing/2014/main" id="{458078CE-D4AD-DC46-DD3E-B52BB0479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668" y="4169294"/>
            <a:ext cx="4773698" cy="318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Bright Horizons | The benefits of chores for kids | Bright Horizons®">
            <a:extLst>
              <a:ext uri="{FF2B5EF4-FFF2-40B4-BE49-F238E27FC236}">
                <a16:creationId xmlns:a16="http://schemas.microsoft.com/office/drawing/2014/main" id="{D855E147-3F9A-B3F9-1A41-503EEB647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7" t="6002" r="19686" b="8304"/>
          <a:stretch>
            <a:fillRect/>
          </a:stretch>
        </p:blipFill>
        <p:spPr bwMode="auto">
          <a:xfrm>
            <a:off x="11139443" y="3970976"/>
            <a:ext cx="3173445" cy="358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9CC90598-DCD5-8A82-C8B7-7A45DECC8C0E}"/>
              </a:ext>
            </a:extLst>
          </p:cNvPr>
          <p:cNvSpPr/>
          <p:nvPr/>
        </p:nvSpPr>
        <p:spPr>
          <a:xfrm>
            <a:off x="1227221" y="8181474"/>
            <a:ext cx="17060777" cy="1804683"/>
          </a:xfrm>
          <a:prstGeom prst="rect">
            <a:avLst/>
          </a:prstGeom>
          <a:solidFill>
            <a:srgbClr val="6B948C">
              <a:alpha val="80784"/>
            </a:srgb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ACC54-5AAA-7A31-9F13-C84BFE28EA03}"/>
              </a:ext>
            </a:extLst>
          </p:cNvPr>
          <p:cNvSpPr txBox="1"/>
          <p:nvPr/>
        </p:nvSpPr>
        <p:spPr>
          <a:xfrm>
            <a:off x="1227220" y="8379791"/>
            <a:ext cx="167511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3200" b="1" dirty="0">
                <a:latin typeface="ISHALinkpen Print" panose="03050602040000000000" pitchFamily="66" charset="77"/>
              </a:rPr>
              <a:t>Your support makes a huge difference. Little and often, woven into your normal routines, will help your child feel confident and excited about maths.</a:t>
            </a:r>
            <a:endParaRPr lang="en-GB" sz="3200" dirty="0">
              <a:latin typeface="ISHALinkpen Print" panose="03050602040000000000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1464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35DC4-7754-7D46-AA2B-D528E0AA2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59A42773-1912-1FBA-5D9C-E639A854D759}"/>
              </a:ext>
            </a:extLst>
          </p:cNvPr>
          <p:cNvSpPr/>
          <p:nvPr/>
        </p:nvSpPr>
        <p:spPr>
          <a:xfrm>
            <a:off x="0" y="506583"/>
            <a:ext cx="12825663" cy="1344368"/>
          </a:xfrm>
          <a:prstGeom prst="rect">
            <a:avLst/>
          </a:prstGeom>
          <a:solidFill>
            <a:srgbClr val="6B948C">
              <a:alpha val="80784"/>
            </a:srgb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498894-1C99-6B83-1A2C-470071980CC1}"/>
              </a:ext>
            </a:extLst>
          </p:cNvPr>
          <p:cNvSpPr txBox="1"/>
          <p:nvPr/>
        </p:nvSpPr>
        <p:spPr>
          <a:xfrm>
            <a:off x="0" y="1085357"/>
            <a:ext cx="15135727" cy="765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649"/>
              </a:lnSpc>
            </a:pPr>
            <a:r>
              <a:rPr lang="en-US" sz="6000" b="1" dirty="0">
                <a:solidFill>
                  <a:schemeClr val="bg1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Any 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C926D8-F1B9-155B-D6D1-CF2874DBF09F}"/>
              </a:ext>
            </a:extLst>
          </p:cNvPr>
          <p:cNvSpPr txBox="1"/>
          <p:nvPr/>
        </p:nvSpPr>
        <p:spPr>
          <a:xfrm>
            <a:off x="-1" y="2429725"/>
            <a:ext cx="1513572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latin typeface="ISHALinkpen Print" panose="03050602040000000000" pitchFamily="66" charset="77"/>
              </a:rPr>
              <a:t>Are there any examples from home — games or activities you’ve tried with your child that you’ve found work well?</a:t>
            </a:r>
          </a:p>
          <a:p>
            <a:endParaRPr lang="en-GB" sz="3200" dirty="0">
              <a:latin typeface="ISHALinkpen Print" panose="03050602040000000000" pitchFamily="66" charset="77"/>
            </a:endParaRPr>
          </a:p>
          <a:p>
            <a:r>
              <a:rPr lang="en-GB" sz="3200" dirty="0">
                <a:latin typeface="ISHALinkpen Print" panose="03050602040000000000" pitchFamily="66" charset="77"/>
              </a:rPr>
              <a:t>Fun Maths apps and games for EYFS to support you: </a:t>
            </a:r>
          </a:p>
          <a:p>
            <a:endParaRPr lang="en-GB" sz="3200" dirty="0">
              <a:latin typeface="ISHALinkpen Print" panose="03050602040000000000" pitchFamily="66" charset="77"/>
            </a:endParaRPr>
          </a:p>
          <a:p>
            <a:endParaRPr lang="en-GB" sz="3200" dirty="0">
              <a:latin typeface="ISHALinkpen Print" panose="03050602040000000000" pitchFamily="66" charset="77"/>
            </a:endParaRPr>
          </a:p>
          <a:p>
            <a:endParaRPr lang="en-GB" sz="3200" dirty="0">
              <a:latin typeface="ISHALinkpen Print" panose="03050602040000000000" pitchFamily="66" charset="77"/>
            </a:endParaRPr>
          </a:p>
          <a:p>
            <a:endParaRPr lang="en-GB" sz="3200" dirty="0">
              <a:latin typeface="ISHALinkpen Print" panose="03050602040000000000" pitchFamily="66" charset="77"/>
            </a:endParaRPr>
          </a:p>
          <a:p>
            <a:endParaRPr lang="en-GB" sz="3200" dirty="0">
              <a:latin typeface="ISHALinkpen Print" panose="03050602040000000000" pitchFamily="66" charset="77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D2359A23-25E9-E9C5-3A2A-2D197D8A5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14457"/>
            <a:ext cx="16747958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ISHALinkpen Print" panose="03050602040000000000" pitchFamily="66" charset="77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ISHALinkpen Print" panose="03050602040000000000" pitchFamily="66" charset="77"/>
              </a:rPr>
              <a:t>-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SHALinkpen Print" panose="03050602040000000000" pitchFamily="66" charset="77"/>
              </a:rPr>
              <a:t>NumBots</a:t>
            </a:r>
            <a:r>
              <a:rPr lang="en-US" altLang="en-US" sz="2400" dirty="0">
                <a:latin typeface="ISHALinkpen Print" panose="03050602040000000000" pitchFamily="66" charset="77"/>
              </a:rPr>
              <a:t> - d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SHALinkpen Print" panose="03050602040000000000" pitchFamily="66" charset="77"/>
              </a:rPr>
              <a:t>eveloped for addition, subtraction, number bonds, and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SHALinkpen Print" panose="03050602040000000000" pitchFamily="66" charset="77"/>
              </a:rPr>
              <a:t>subitising</a:t>
            </a:r>
            <a:r>
              <a:rPr lang="en-US" altLang="en-US" sz="2400" dirty="0">
                <a:latin typeface="ISHALinkpen Print" panose="03050602040000000000" pitchFamily="66" charset="77"/>
              </a:rPr>
              <a:t>. -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ISHALinkpen Print" panose="03050602040000000000" pitchFamily="66" charset="77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SHALinkpen Print" panose="03050602040000000000" pitchFamily="66" charset="77"/>
              </a:rPr>
              <a:t>Mathseeds</a:t>
            </a:r>
            <a:r>
              <a:rPr lang="en-US" altLang="en-US" sz="2400" dirty="0">
                <a:latin typeface="ISHALinkpen Print" panose="03050602040000000000" pitchFamily="66" charset="77"/>
              </a:rPr>
              <a:t> -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SHALinkpen Print" panose="03050602040000000000" pitchFamily="66" charset="77"/>
              </a:rPr>
              <a:t>Interactive touch-based activities: counting, addition, shapes, and more.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ISHALinkpen Print" panose="03050602040000000000" pitchFamily="66" charset="77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SHALinkpen Print" panose="03050602040000000000" pitchFamily="66" charset="77"/>
              </a:rPr>
              <a:t>Busy Things –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SHALinkpen Print" panose="03050602040000000000" pitchFamily="66" charset="77"/>
              </a:rPr>
              <a:t>Maths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SHALinkpen Print" panose="03050602040000000000" pitchFamily="66" charset="77"/>
              </a:rPr>
              <a:t> Games -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SHALinkpen Print" panose="03050602040000000000" pitchFamily="66" charset="77"/>
              </a:rPr>
              <a:t>covers number recognition, counting, shape, pattern, addition, subtraction, etc.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ISHALinkpen Print" panose="03050602040000000000" pitchFamily="66" charset="7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SHALinkpen Print" panose="03050602040000000000" pitchFamily="66" charset="77"/>
              </a:rPr>
              <a:t>- 1‑Minute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SHALinkpen Print" panose="03050602040000000000" pitchFamily="66" charset="77"/>
              </a:rPr>
              <a:t>Maths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SHALinkpen Print" panose="03050602040000000000" pitchFamily="66" charset="77"/>
              </a:rPr>
              <a:t> (White Rose)</a:t>
            </a:r>
            <a:r>
              <a:rPr lang="en-US" altLang="en-US" sz="2400" dirty="0">
                <a:latin typeface="ISHALinkpen Print" panose="03050602040000000000" pitchFamily="66" charset="77"/>
              </a:rPr>
              <a:t> – focuses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SHALinkpen Print" panose="03050602040000000000" pitchFamily="66" charset="77"/>
              </a:rPr>
              <a:t>on building confidence in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SHALinkpen Print" panose="03050602040000000000" pitchFamily="66" charset="77"/>
              </a:rPr>
              <a:t>subitising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SHALinkpen Print" panose="03050602040000000000" pitchFamily="66" charset="77"/>
              </a:rPr>
              <a:t>, mental arithmetic, and fluency in short, manageable bursts.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ISHALinkpen Print" panose="03050602040000000000" pitchFamily="66" charset="7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SHALinkpen Print" panose="03050602040000000000" pitchFamily="66" charset="77"/>
              </a:rPr>
              <a:t>- Hit the Button</a:t>
            </a:r>
            <a:r>
              <a:rPr lang="en-US" altLang="en-US" sz="2400" dirty="0">
                <a:latin typeface="ISHALinkpen Print" panose="03050602040000000000" pitchFamily="66" charset="77"/>
              </a:rPr>
              <a:t> -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SHALinkpen Print" panose="03050602040000000000" pitchFamily="66" charset="77"/>
              </a:rPr>
              <a:t>A fast-paced mental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SHALinkpen Print" panose="03050602040000000000" pitchFamily="66" charset="77"/>
              </a:rPr>
              <a:t>maths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SHALinkpen Print" panose="03050602040000000000" pitchFamily="66" charset="77"/>
              </a:rPr>
              <a:t> game addressing number bonds, doubling, halving, and more.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649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D017B-0D8C-2211-D818-4E4CF8E84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EB6C6272-FD91-28EA-C08C-34DA670529B6}"/>
              </a:ext>
            </a:extLst>
          </p:cNvPr>
          <p:cNvSpPr/>
          <p:nvPr/>
        </p:nvSpPr>
        <p:spPr>
          <a:xfrm>
            <a:off x="15240" y="-134420"/>
            <a:ext cx="18288000" cy="1315520"/>
          </a:xfrm>
          <a:prstGeom prst="rect">
            <a:avLst/>
          </a:prstGeom>
          <a:solidFill>
            <a:srgbClr val="6B948C">
              <a:alpha val="80784"/>
            </a:srgbClr>
          </a:solidFill>
        </p:spPr>
        <p:txBody>
          <a:bodyPr/>
          <a:lstStyle/>
          <a:p>
            <a:endParaRPr lang="en-GB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2FE8103-70D1-ABC1-E0B4-D91F9FBDB4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rcRect/>
          <a:stretch>
            <a:fillRect/>
          </a:stretch>
        </p:blipFill>
        <p:spPr>
          <a:xfrm>
            <a:off x="2696110" y="1470282"/>
            <a:ext cx="9716132" cy="78467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DA66D8-DD02-ADD2-6466-D5E7BAC35F6B}"/>
              </a:ext>
            </a:extLst>
          </p:cNvPr>
          <p:cNvSpPr txBox="1"/>
          <p:nvPr/>
        </p:nvSpPr>
        <p:spPr>
          <a:xfrm>
            <a:off x="594360" y="123230"/>
            <a:ext cx="1719071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ISHALinkpen Join" panose="03050602040000000000" pitchFamily="66" charset="0"/>
                <a:ea typeface="ISHALinkpen Join" panose="03050602040000000000" pitchFamily="66" charset="0"/>
              </a:rPr>
              <a:t>EYFS Parent Workshop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821592-E3EA-19B2-DDE1-4F12DD4F7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" y="3314700"/>
            <a:ext cx="13648824" cy="42519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4F6F50-0EE4-AFEA-BCB6-8BAD6E1FA7B9}"/>
              </a:ext>
            </a:extLst>
          </p:cNvPr>
          <p:cNvSpPr txBox="1"/>
          <p:nvPr/>
        </p:nvSpPr>
        <p:spPr>
          <a:xfrm>
            <a:off x="251460" y="3639350"/>
            <a:ext cx="1284732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3200" dirty="0">
                <a:latin typeface="ISHALinkpen Print" panose="03050602040000000000" pitchFamily="66" charset="0"/>
              </a:rPr>
              <a:t>Developing a strong grounding in number is essential so that all children develop the necessary building blocks to excel mathematically. Children should be able to count confidently, develop a deep understanding of the numbers to 10, the relationships between them and the patterns within those numbers.</a:t>
            </a:r>
          </a:p>
        </p:txBody>
      </p:sp>
    </p:spTree>
    <p:extLst>
      <p:ext uri="{BB962C8B-B14F-4D97-AF65-F5344CB8AC3E}">
        <p14:creationId xmlns:p14="http://schemas.microsoft.com/office/powerpoint/2010/main" val="1635365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240" y="-134420"/>
            <a:ext cx="18288000" cy="2018637"/>
          </a:xfrm>
          <a:prstGeom prst="rect">
            <a:avLst/>
          </a:prstGeom>
          <a:solidFill>
            <a:srgbClr val="6B948C">
              <a:alpha val="80784"/>
            </a:srgbClr>
          </a:solidFill>
        </p:spPr>
        <p:txBody>
          <a:bodyPr/>
          <a:lstStyle/>
          <a:p>
            <a:pPr algn="ctr"/>
            <a:endParaRPr lang="en-US" sz="4800" dirty="0">
              <a:solidFill>
                <a:schemeClr val="bg1"/>
              </a:solidFill>
              <a:latin typeface="ISHALinkpen Join" panose="03050602040000000000" pitchFamily="66" charset="0"/>
              <a:ea typeface="ISHALinkpen Join" panose="03050602040000000000" pitchFamily="66" charset="0"/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ISHALinkpen Join" panose="03050602040000000000" pitchFamily="66" charset="0"/>
                <a:ea typeface="ISHALinkpen Join" panose="03050602040000000000" pitchFamily="66" charset="0"/>
              </a:rPr>
              <a:t>The Early Years Foundation Stage Curriculum</a:t>
            </a:r>
            <a:endParaRPr lang="en-GB" sz="4800" dirty="0">
              <a:solidFill>
                <a:schemeClr val="bg1"/>
              </a:solidFill>
              <a:latin typeface="ISHALinkpen Join" panose="03050602040000000000" pitchFamily="66" charset="0"/>
              <a:ea typeface="ISHALinkpen Join" panose="03050602040000000000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DAC036-2E85-8466-CB69-ED1783E3A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379" y="2092102"/>
            <a:ext cx="6569621" cy="7860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D2920-B4EE-B4B8-4168-099785DFE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1436" y="2092102"/>
            <a:ext cx="5592185" cy="800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35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46000"/>
          </a:blip>
          <a:srcRect/>
          <a:stretch>
            <a:fillRect/>
          </a:stretch>
        </p:blipFill>
        <p:spPr>
          <a:xfrm>
            <a:off x="3520751" y="2182586"/>
            <a:ext cx="9716132" cy="78467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AB48BF-E556-0A5D-5783-5E1BBB0A2D3B}"/>
              </a:ext>
            </a:extLst>
          </p:cNvPr>
          <p:cNvSpPr/>
          <p:nvPr/>
        </p:nvSpPr>
        <p:spPr>
          <a:xfrm>
            <a:off x="269669" y="8104415"/>
            <a:ext cx="177486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ISHALinkpen Print" panose="03050602040000000000" pitchFamily="66" charset="0"/>
              </a:rPr>
              <a:t>For each year group, the scheme of learning includes an overview of the maths that your child should be learning at any point in the year.</a:t>
            </a:r>
          </a:p>
          <a:p>
            <a:endParaRPr lang="en-GB" sz="2400" dirty="0">
              <a:latin typeface="ISHALinkpen Print" panose="03050602040000000000" pitchFamily="66" charset="0"/>
            </a:endParaRPr>
          </a:p>
          <a:p>
            <a:r>
              <a:rPr lang="en-GB" sz="2400" dirty="0">
                <a:latin typeface="ISHALinkpen Print" panose="03050602040000000000" pitchFamily="66" charset="0"/>
              </a:rPr>
              <a:t>Each year is split into three terms (autumn, spring and summer), and each term comprises individual blocks of learning about a particular topic.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BDDF30-0D55-3AC7-7AF7-3693AC167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865" y="1838525"/>
            <a:ext cx="10681134" cy="5921829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F57A4904-2F6A-2909-04B8-B12F207B870F}"/>
              </a:ext>
            </a:extLst>
          </p:cNvPr>
          <p:cNvSpPr/>
          <p:nvPr/>
        </p:nvSpPr>
        <p:spPr>
          <a:xfrm>
            <a:off x="15240" y="-134420"/>
            <a:ext cx="18288000" cy="1315520"/>
          </a:xfrm>
          <a:prstGeom prst="rect">
            <a:avLst/>
          </a:prstGeom>
          <a:solidFill>
            <a:srgbClr val="6B948C">
              <a:alpha val="80784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38249-EECC-F426-3FC1-9ADA64722E14}"/>
              </a:ext>
            </a:extLst>
          </p:cNvPr>
          <p:cNvSpPr txBox="1"/>
          <p:nvPr/>
        </p:nvSpPr>
        <p:spPr>
          <a:xfrm>
            <a:off x="5674995" y="243593"/>
            <a:ext cx="73790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ISHALinkpen Join" panose="03050602040000000000" pitchFamily="66" charset="0"/>
                <a:ea typeface="ISHALinkpen Join" panose="03050602040000000000" pitchFamily="66" charset="0"/>
              </a:rPr>
              <a:t>White Rose </a:t>
            </a:r>
            <a:r>
              <a:rPr lang="en-US" sz="4800" dirty="0" err="1">
                <a:solidFill>
                  <a:schemeClr val="bg1"/>
                </a:solidFill>
                <a:latin typeface="ISHALinkpen Join" panose="03050602040000000000" pitchFamily="66" charset="0"/>
                <a:ea typeface="ISHALinkpen Join" panose="03050602040000000000" pitchFamily="66" charset="0"/>
              </a:rPr>
              <a:t>Maths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0859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47F23-6516-D7D2-564E-A498A5F3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A1D08A6-28A8-74A8-70F4-F16FB6C99B12}"/>
              </a:ext>
            </a:extLst>
          </p:cNvPr>
          <p:cNvSpPr/>
          <p:nvPr/>
        </p:nvSpPr>
        <p:spPr>
          <a:xfrm>
            <a:off x="-1" y="-1"/>
            <a:ext cx="18288000" cy="2631493"/>
          </a:xfrm>
          <a:prstGeom prst="rect">
            <a:avLst/>
          </a:prstGeom>
          <a:solidFill>
            <a:srgbClr val="6B948C">
              <a:alpha val="80784"/>
            </a:srgbClr>
          </a:solidFill>
        </p:spPr>
        <p:txBody>
          <a:bodyPr/>
          <a:lstStyle/>
          <a:p>
            <a:endParaRPr lang="en-GB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AD3CBEC-C3BD-9698-8B6C-413AC54F03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rcRect/>
          <a:stretch>
            <a:fillRect/>
          </a:stretch>
        </p:blipFill>
        <p:spPr>
          <a:xfrm>
            <a:off x="2923620" y="1628583"/>
            <a:ext cx="9716132" cy="7846788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D4F2FE6D-F88B-90E4-93B0-D0CCDC92856A}"/>
              </a:ext>
            </a:extLst>
          </p:cNvPr>
          <p:cNvSpPr txBox="1"/>
          <p:nvPr/>
        </p:nvSpPr>
        <p:spPr>
          <a:xfrm>
            <a:off x="134631" y="2822904"/>
            <a:ext cx="18018736" cy="588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400" b="1" u="sng" dirty="0">
                <a:solidFill>
                  <a:srgbClr val="000000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Coherence</a:t>
            </a:r>
            <a:r>
              <a:rPr lang="en-US" sz="2400" u="sng" dirty="0">
                <a:solidFill>
                  <a:srgbClr val="000000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"/>
                <a:sym typeface="Be Vietnam"/>
              </a:rPr>
              <a:t> </a:t>
            </a:r>
          </a:p>
          <a:p>
            <a:pPr>
              <a:lnSpc>
                <a:spcPts val="4199"/>
              </a:lnSpc>
            </a:pPr>
            <a:r>
              <a:rPr lang="en-GB" sz="2400" dirty="0">
                <a:latin typeface="ISHALinkpen Join" panose="03050602040000000000" pitchFamily="66" charset="77"/>
                <a:ea typeface="ISHALinkpen Join" panose="03050602040000000000" pitchFamily="66" charset="77"/>
              </a:rPr>
              <a:t>Children learn maths in small connected steps.</a:t>
            </a:r>
          </a:p>
          <a:p>
            <a:pPr>
              <a:lnSpc>
                <a:spcPts val="4199"/>
              </a:lnSpc>
            </a:pPr>
            <a:endParaRPr lang="en-GB" sz="2400" dirty="0">
              <a:latin typeface="ISHALinkpen Join" panose="03050602040000000000" pitchFamily="66" charset="77"/>
              <a:ea typeface="ISHALinkpen Join" panose="03050602040000000000" pitchFamily="66" charset="77"/>
            </a:endParaRPr>
          </a:p>
          <a:p>
            <a:pPr>
              <a:lnSpc>
                <a:spcPts val="4199"/>
              </a:lnSpc>
            </a:pPr>
            <a:r>
              <a:rPr lang="en-US" sz="2400" b="1" u="sng" dirty="0">
                <a:solidFill>
                  <a:srgbClr val="000000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Representation &amp; Structure</a:t>
            </a:r>
            <a:r>
              <a:rPr lang="en-US" sz="2400" u="sng" dirty="0">
                <a:solidFill>
                  <a:srgbClr val="000000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"/>
                <a:sym typeface="Be Vietnam"/>
              </a:rPr>
              <a:t> </a:t>
            </a:r>
          </a:p>
          <a:p>
            <a:pPr>
              <a:lnSpc>
                <a:spcPts val="4199"/>
              </a:lnSpc>
            </a:pPr>
            <a:r>
              <a:rPr lang="en-GB" sz="2400" dirty="0">
                <a:latin typeface="ISHALinkpen Join" panose="03050602040000000000" pitchFamily="66" charset="77"/>
                <a:ea typeface="ISHALinkpen Join" panose="03050602040000000000" pitchFamily="66" charset="77"/>
              </a:rPr>
              <a:t>Children are encouraged to talk about what they see, compare and use mathematical language. </a:t>
            </a:r>
          </a:p>
          <a:p>
            <a:pPr marL="342900" indent="-342900">
              <a:lnSpc>
                <a:spcPts val="4199"/>
              </a:lnSpc>
              <a:buFontTx/>
              <a:buChar char="-"/>
            </a:pPr>
            <a:endParaRPr lang="en-GB" sz="2400" dirty="0">
              <a:latin typeface="ISHALinkpen Join" panose="03050602040000000000" pitchFamily="66" charset="77"/>
              <a:ea typeface="ISHALinkpen Join" panose="03050602040000000000" pitchFamily="66" charset="77"/>
            </a:endParaRPr>
          </a:p>
          <a:p>
            <a:pPr>
              <a:lnSpc>
                <a:spcPts val="4199"/>
              </a:lnSpc>
            </a:pPr>
            <a:r>
              <a:rPr lang="en-US" sz="2400" b="1" u="sng" dirty="0">
                <a:solidFill>
                  <a:srgbClr val="000000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Fluency</a:t>
            </a:r>
            <a:r>
              <a:rPr lang="en-US" sz="2400" u="sng" dirty="0">
                <a:solidFill>
                  <a:srgbClr val="000000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"/>
                <a:sym typeface="Be Vietnam"/>
              </a:rPr>
              <a:t> </a:t>
            </a:r>
          </a:p>
          <a:p>
            <a:pPr>
              <a:lnSpc>
                <a:spcPts val="4199"/>
              </a:lnSpc>
            </a:pPr>
            <a:r>
              <a:rPr lang="en-US" sz="2400" dirty="0">
                <a:solidFill>
                  <a:srgbClr val="000000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"/>
                <a:sym typeface="Be Vietnam"/>
              </a:rPr>
              <a:t>The practice of core facts so children get quick and confident in </a:t>
            </a:r>
            <a:r>
              <a:rPr lang="en-US" sz="2400" dirty="0" err="1">
                <a:solidFill>
                  <a:srgbClr val="000000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"/>
                <a:sym typeface="Be Vietnam"/>
              </a:rPr>
              <a:t>Maths</a:t>
            </a:r>
            <a:r>
              <a:rPr lang="en-US" sz="2400" dirty="0">
                <a:solidFill>
                  <a:srgbClr val="000000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"/>
                <a:sym typeface="Be Vietnam"/>
              </a:rPr>
              <a:t>.</a:t>
            </a:r>
          </a:p>
          <a:p>
            <a:pPr>
              <a:lnSpc>
                <a:spcPts val="4199"/>
              </a:lnSpc>
            </a:pPr>
            <a:endParaRPr lang="en-US" sz="2400" dirty="0">
              <a:solidFill>
                <a:srgbClr val="000000"/>
              </a:solidFill>
              <a:latin typeface="ISHALinkpen Join" panose="03050602040000000000" pitchFamily="66" charset="77"/>
              <a:ea typeface="ISHALinkpen Join" panose="03050602040000000000" pitchFamily="66" charset="77"/>
              <a:cs typeface="Be Vietnam"/>
              <a:sym typeface="Be Vietnam"/>
            </a:endParaRPr>
          </a:p>
          <a:p>
            <a:pPr>
              <a:lnSpc>
                <a:spcPts val="4199"/>
              </a:lnSpc>
            </a:pPr>
            <a:r>
              <a:rPr lang="en-US" sz="2400" b="1" u="sng" dirty="0">
                <a:solidFill>
                  <a:srgbClr val="000000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Variation </a:t>
            </a:r>
          </a:p>
          <a:p>
            <a:pPr>
              <a:lnSpc>
                <a:spcPts val="4199"/>
              </a:lnSpc>
            </a:pPr>
            <a:r>
              <a:rPr lang="en-US" sz="2400" dirty="0">
                <a:solidFill>
                  <a:srgbClr val="000000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"/>
                <a:sym typeface="Be Vietnam"/>
              </a:rPr>
              <a:t>Children identify relationships, spot patterns, and use this to reason about new problems.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E639B2-3E1C-5240-659B-ECF4B251E4FA}"/>
              </a:ext>
            </a:extLst>
          </p:cNvPr>
          <p:cNvSpPr txBox="1"/>
          <p:nvPr/>
        </p:nvSpPr>
        <p:spPr>
          <a:xfrm>
            <a:off x="3579919" y="1677755"/>
            <a:ext cx="11983454" cy="811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649"/>
              </a:lnSpc>
            </a:pPr>
            <a:r>
              <a:rPr lang="en-US" sz="7200" b="1" dirty="0">
                <a:solidFill>
                  <a:schemeClr val="bg1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Maths in Lime Wood</a:t>
            </a:r>
          </a:p>
        </p:txBody>
      </p:sp>
    </p:spTree>
    <p:extLst>
      <p:ext uri="{BB962C8B-B14F-4D97-AF65-F5344CB8AC3E}">
        <p14:creationId xmlns:p14="http://schemas.microsoft.com/office/powerpoint/2010/main" val="3965231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FA25F-5A99-3C4A-F0F8-1BAC632F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12DFCB7-F0D0-0A06-2BA2-ED2515C4D842}"/>
              </a:ext>
            </a:extLst>
          </p:cNvPr>
          <p:cNvSpPr/>
          <p:nvPr/>
        </p:nvSpPr>
        <p:spPr>
          <a:xfrm>
            <a:off x="-1" y="0"/>
            <a:ext cx="18288000" cy="1344368"/>
          </a:xfrm>
          <a:prstGeom prst="rect">
            <a:avLst/>
          </a:prstGeom>
          <a:solidFill>
            <a:srgbClr val="6B948C">
              <a:alpha val="80784"/>
            </a:srgbClr>
          </a:solidFill>
        </p:spPr>
        <p:txBody>
          <a:bodyPr/>
          <a:lstStyle/>
          <a:p>
            <a:endParaRPr lang="en-GB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9A24A83-D296-20AD-8FA8-CADA27D05A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rcRect/>
          <a:stretch>
            <a:fillRect/>
          </a:stretch>
        </p:blipFill>
        <p:spPr>
          <a:xfrm>
            <a:off x="2923620" y="1628583"/>
            <a:ext cx="9716132" cy="78467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5A71FE-323A-AD05-2908-58B8378D0D0C}"/>
              </a:ext>
            </a:extLst>
          </p:cNvPr>
          <p:cNvSpPr txBox="1"/>
          <p:nvPr/>
        </p:nvSpPr>
        <p:spPr>
          <a:xfrm>
            <a:off x="3152272" y="710655"/>
            <a:ext cx="11983454" cy="811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649"/>
              </a:lnSpc>
            </a:pPr>
            <a:r>
              <a:rPr lang="en-US" sz="7200" b="1" dirty="0">
                <a:solidFill>
                  <a:schemeClr val="bg1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EYFS </a:t>
            </a:r>
            <a:r>
              <a:rPr lang="en-US" sz="7200" b="1" dirty="0" err="1">
                <a:solidFill>
                  <a:schemeClr val="bg1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Maths</a:t>
            </a:r>
            <a:endParaRPr lang="en-US" sz="7200" b="1" dirty="0">
              <a:solidFill>
                <a:schemeClr val="bg1"/>
              </a:solidFill>
              <a:latin typeface="ISHALinkpen Join" panose="03050602040000000000" pitchFamily="66" charset="77"/>
              <a:ea typeface="ISHALinkpen Join" panose="03050602040000000000" pitchFamily="66" charset="77"/>
              <a:cs typeface="Be Vietnam Ultra-Bold"/>
              <a:sym typeface="Be Vietnam Ultra-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3902C1-06DC-0145-283E-05D8C321121E}"/>
              </a:ext>
            </a:extLst>
          </p:cNvPr>
          <p:cNvSpPr txBox="1"/>
          <p:nvPr/>
        </p:nvSpPr>
        <p:spPr>
          <a:xfrm>
            <a:off x="299883" y="1807100"/>
            <a:ext cx="9144000" cy="650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199"/>
              </a:lnSpc>
            </a:pPr>
            <a:r>
              <a:rPr lang="en-GB" sz="4000" b="1" u="sng" dirty="0">
                <a:solidFill>
                  <a:srgbClr val="000000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Number: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01ABA5-CFF6-A138-B3FE-14C567C9E8BA}"/>
              </a:ext>
            </a:extLst>
          </p:cNvPr>
          <p:cNvSpPr txBox="1"/>
          <p:nvPr/>
        </p:nvSpPr>
        <p:spPr>
          <a:xfrm>
            <a:off x="320335" y="3204508"/>
            <a:ext cx="41709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3600" dirty="0">
                <a:latin typeface="ISHALinkpen Print" panose="03050602040000000000" pitchFamily="66" charset="77"/>
              </a:rPr>
              <a:t>Counting</a:t>
            </a:r>
          </a:p>
          <a:p>
            <a:pPr marL="457200" indent="-457200">
              <a:buFontTx/>
              <a:buChar char="-"/>
            </a:pPr>
            <a:endParaRPr lang="en-GB" sz="3600" dirty="0">
              <a:latin typeface="ISHALinkpen Print" panose="03050602040000000000" pitchFamily="66" charset="77"/>
            </a:endParaRPr>
          </a:p>
          <a:p>
            <a:pPr marL="457200" indent="-457200">
              <a:buFontTx/>
              <a:buChar char="-"/>
            </a:pPr>
            <a:r>
              <a:rPr lang="en-GB" sz="3600" dirty="0">
                <a:latin typeface="ISHALinkpen Print" panose="03050602040000000000" pitchFamily="66" charset="77"/>
              </a:rPr>
              <a:t>Subitising</a:t>
            </a:r>
          </a:p>
          <a:p>
            <a:pPr marL="457200" indent="-457200">
              <a:buFontTx/>
              <a:buChar char="-"/>
            </a:pPr>
            <a:endParaRPr lang="en-GB" sz="3600" dirty="0">
              <a:latin typeface="ISHALinkpen Print" panose="03050602040000000000" pitchFamily="66" charset="77"/>
            </a:endParaRPr>
          </a:p>
          <a:p>
            <a:pPr marL="457200" indent="-457200">
              <a:buFontTx/>
              <a:buChar char="-"/>
            </a:pPr>
            <a:r>
              <a:rPr lang="en-GB" sz="3600" dirty="0">
                <a:latin typeface="ISHALinkpen Print" panose="03050602040000000000" pitchFamily="66" charset="77"/>
              </a:rPr>
              <a:t>Comparing</a:t>
            </a:r>
            <a:endParaRPr lang="en-US" sz="3600" dirty="0">
              <a:latin typeface="ISHALinkpen Print" panose="03050602040000000000" pitchFamily="66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C677D0-5ACE-1DA8-2F8F-28CDA21C0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6316" y="1806631"/>
            <a:ext cx="6845300" cy="6197600"/>
          </a:xfrm>
          <a:prstGeom prst="rect">
            <a:avLst/>
          </a:prstGeom>
        </p:spPr>
      </p:pic>
      <p:pic>
        <p:nvPicPr>
          <p:cNvPr id="9" name="Picture 8" descr="A tablet on a table&#10;&#10;AI-generated content may be incorrect.">
            <a:extLst>
              <a:ext uri="{FF2B5EF4-FFF2-40B4-BE49-F238E27FC236}">
                <a16:creationId xmlns:a16="http://schemas.microsoft.com/office/drawing/2014/main" id="{FCC722E8-0013-E592-9772-096B81847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716" y="5616010"/>
            <a:ext cx="5524767" cy="4143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2E1E20-A704-58FA-1CD4-95916AC3F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8979" y="1942405"/>
            <a:ext cx="4360579" cy="379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24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E66D9-9399-1875-C272-FFB1F7700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EBE314C6-23F1-56F9-FD26-418841D8CA90}"/>
              </a:ext>
            </a:extLst>
          </p:cNvPr>
          <p:cNvSpPr/>
          <p:nvPr/>
        </p:nvSpPr>
        <p:spPr>
          <a:xfrm>
            <a:off x="-1" y="0"/>
            <a:ext cx="18288000" cy="1344368"/>
          </a:xfrm>
          <a:prstGeom prst="rect">
            <a:avLst/>
          </a:prstGeom>
          <a:solidFill>
            <a:srgbClr val="6B948C">
              <a:alpha val="80784"/>
            </a:srgbClr>
          </a:solidFill>
        </p:spPr>
        <p:txBody>
          <a:bodyPr/>
          <a:lstStyle/>
          <a:p>
            <a:endParaRPr lang="en-GB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CC7C7D7-8F36-3F15-3EA8-922C9C4103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rcRect/>
          <a:stretch>
            <a:fillRect/>
          </a:stretch>
        </p:blipFill>
        <p:spPr>
          <a:xfrm>
            <a:off x="2923620" y="1628583"/>
            <a:ext cx="9716132" cy="78467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92F30B-B2C8-5CF7-4199-31ABB6F57658}"/>
              </a:ext>
            </a:extLst>
          </p:cNvPr>
          <p:cNvSpPr txBox="1"/>
          <p:nvPr/>
        </p:nvSpPr>
        <p:spPr>
          <a:xfrm>
            <a:off x="3152272" y="710655"/>
            <a:ext cx="11983454" cy="811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649"/>
              </a:lnSpc>
            </a:pPr>
            <a:r>
              <a:rPr lang="en-US" sz="7200" b="1" dirty="0">
                <a:solidFill>
                  <a:schemeClr val="bg1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EYFS </a:t>
            </a:r>
            <a:r>
              <a:rPr lang="en-US" sz="7200" b="1" dirty="0" err="1">
                <a:solidFill>
                  <a:schemeClr val="bg1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Maths</a:t>
            </a:r>
            <a:endParaRPr lang="en-US" sz="7200" b="1" dirty="0">
              <a:solidFill>
                <a:schemeClr val="bg1"/>
              </a:solidFill>
              <a:latin typeface="ISHALinkpen Join" panose="03050602040000000000" pitchFamily="66" charset="77"/>
              <a:ea typeface="ISHALinkpen Join" panose="03050602040000000000" pitchFamily="66" charset="77"/>
              <a:cs typeface="Be Vietnam Ultra-Bold"/>
              <a:sym typeface="Be Vietnam Ultra-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B0F99A-0723-784F-9080-D551409B82FB}"/>
              </a:ext>
            </a:extLst>
          </p:cNvPr>
          <p:cNvSpPr txBox="1"/>
          <p:nvPr/>
        </p:nvSpPr>
        <p:spPr>
          <a:xfrm>
            <a:off x="299883" y="1807100"/>
            <a:ext cx="9144000" cy="650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199"/>
              </a:lnSpc>
            </a:pPr>
            <a:r>
              <a:rPr lang="en-GB" sz="4000" b="1" u="sng" dirty="0">
                <a:solidFill>
                  <a:srgbClr val="000000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Shape, Space and Measure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2F1079-D0F5-C2D5-BC78-C4E4898B6F3B}"/>
              </a:ext>
            </a:extLst>
          </p:cNvPr>
          <p:cNvSpPr txBox="1"/>
          <p:nvPr/>
        </p:nvSpPr>
        <p:spPr>
          <a:xfrm>
            <a:off x="320335" y="3204508"/>
            <a:ext cx="41709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3600" dirty="0">
                <a:latin typeface="ISHALinkpen Print" panose="03050602040000000000" pitchFamily="66" charset="77"/>
              </a:rPr>
              <a:t>Patterns</a:t>
            </a:r>
          </a:p>
          <a:p>
            <a:pPr marL="457200" indent="-457200">
              <a:buFontTx/>
              <a:buChar char="-"/>
            </a:pPr>
            <a:endParaRPr lang="en-GB" sz="3600" dirty="0">
              <a:latin typeface="ISHALinkpen Print" panose="03050602040000000000" pitchFamily="66" charset="77"/>
            </a:endParaRPr>
          </a:p>
          <a:p>
            <a:pPr marL="457200" indent="-457200">
              <a:buFontTx/>
              <a:buChar char="-"/>
            </a:pPr>
            <a:r>
              <a:rPr lang="en-GB" sz="3600" dirty="0">
                <a:latin typeface="ISHALinkpen Print" panose="03050602040000000000" pitchFamily="66" charset="77"/>
              </a:rPr>
              <a:t>Size</a:t>
            </a:r>
          </a:p>
          <a:p>
            <a:pPr marL="457200" indent="-457200">
              <a:buFontTx/>
              <a:buChar char="-"/>
            </a:pPr>
            <a:endParaRPr lang="en-GB" sz="3600" dirty="0">
              <a:latin typeface="ISHALinkpen Print" panose="03050602040000000000" pitchFamily="66" charset="77"/>
            </a:endParaRPr>
          </a:p>
          <a:p>
            <a:pPr marL="457200" indent="-457200">
              <a:buFontTx/>
              <a:buChar char="-"/>
            </a:pPr>
            <a:r>
              <a:rPr lang="en-GB" sz="3600" dirty="0">
                <a:latin typeface="ISHALinkpen Print" panose="03050602040000000000" pitchFamily="66" charset="77"/>
              </a:rPr>
              <a:t>Capacity</a:t>
            </a:r>
            <a:endParaRPr lang="en-US" sz="3600" dirty="0">
              <a:latin typeface="ISHALinkpen Print" panose="03050602040000000000" pitchFamily="66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871785-DE1D-CC5A-9612-F2A6DFC303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948" r="4131" b="10745"/>
          <a:stretch>
            <a:fillRect/>
          </a:stretch>
        </p:blipFill>
        <p:spPr>
          <a:xfrm>
            <a:off x="10549053" y="2055023"/>
            <a:ext cx="7249038" cy="5087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C4EA29-2305-AFF1-77DA-28C22800A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041" y="3204508"/>
            <a:ext cx="5600700" cy="4838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A2B30E-2F4E-2A9B-3E1E-3F38FD16F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6251" y="6594708"/>
            <a:ext cx="4669922" cy="368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23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753D742A-94FB-4902-C6BC-45C9293F95D8}"/>
              </a:ext>
            </a:extLst>
          </p:cNvPr>
          <p:cNvSpPr/>
          <p:nvPr/>
        </p:nvSpPr>
        <p:spPr>
          <a:xfrm>
            <a:off x="-1" y="0"/>
            <a:ext cx="18288000" cy="1344368"/>
          </a:xfrm>
          <a:prstGeom prst="rect">
            <a:avLst/>
          </a:prstGeom>
          <a:solidFill>
            <a:srgbClr val="6B948C">
              <a:alpha val="80784"/>
            </a:srgb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92AD32-E24C-BA45-7043-B907A6F1F9AC}"/>
              </a:ext>
            </a:extLst>
          </p:cNvPr>
          <p:cNvSpPr txBox="1"/>
          <p:nvPr/>
        </p:nvSpPr>
        <p:spPr>
          <a:xfrm>
            <a:off x="586053" y="672184"/>
            <a:ext cx="11983454" cy="765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649"/>
              </a:lnSpc>
            </a:pPr>
            <a:r>
              <a:rPr lang="en-US" sz="6000" b="1" dirty="0">
                <a:solidFill>
                  <a:schemeClr val="bg1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Small, connected steps</a:t>
            </a:r>
          </a:p>
        </p:txBody>
      </p:sp>
      <p:pic>
        <p:nvPicPr>
          <p:cNvPr id="7170" name="Picture 2" descr="Coherence and Cohesion in IELTS for Writing Task 2. - Abroad Studies  Consultant">
            <a:extLst>
              <a:ext uri="{FF2B5EF4-FFF2-40B4-BE49-F238E27FC236}">
                <a16:creationId xmlns:a16="http://schemas.microsoft.com/office/drawing/2014/main" id="{05EEAD1A-8254-79B7-7730-DCC9CAC08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5561" y="236983"/>
            <a:ext cx="4951731" cy="240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oncrete Number Lines Teach The Value of Numbers – Beyond Traditional Math">
            <a:extLst>
              <a:ext uri="{FF2B5EF4-FFF2-40B4-BE49-F238E27FC236}">
                <a16:creationId xmlns:a16="http://schemas.microsoft.com/office/drawing/2014/main" id="{44BB992D-0DBB-013B-1343-CB14F51CE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60" y="2808664"/>
            <a:ext cx="81280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1F4EF8-33B3-A534-D426-091C0C9FB5AF}"/>
              </a:ext>
            </a:extLst>
          </p:cNvPr>
          <p:cNvSpPr txBox="1"/>
          <p:nvPr/>
        </p:nvSpPr>
        <p:spPr>
          <a:xfrm>
            <a:off x="10878157" y="3540561"/>
            <a:ext cx="649705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latin typeface="ISHALinkpen Print" panose="03050602040000000000" pitchFamily="66" charset="77"/>
              </a:rPr>
              <a:t>Before children can add, they first need to learn… </a:t>
            </a:r>
          </a:p>
          <a:p>
            <a:pPr marL="457200" indent="-457200">
              <a:buFontTx/>
              <a:buChar char="-"/>
            </a:pPr>
            <a:endParaRPr lang="en-GB" sz="3200" b="1" dirty="0">
              <a:latin typeface="ISHALinkpen Print" panose="03050602040000000000" pitchFamily="66" charset="77"/>
            </a:endParaRPr>
          </a:p>
          <a:p>
            <a:pPr marL="457200" indent="-457200">
              <a:buFontTx/>
              <a:buChar char="-"/>
            </a:pPr>
            <a:r>
              <a:rPr lang="en-GB" sz="3200" b="1" dirty="0">
                <a:latin typeface="ISHALinkpen Print" panose="03050602040000000000" pitchFamily="66" charset="77"/>
              </a:rPr>
              <a:t>to count</a:t>
            </a:r>
          </a:p>
          <a:p>
            <a:pPr marL="457200" indent="-457200">
              <a:buFontTx/>
              <a:buChar char="-"/>
            </a:pPr>
            <a:endParaRPr lang="en-GB" sz="3200" b="1" dirty="0">
              <a:latin typeface="ISHALinkpen Print" panose="03050602040000000000" pitchFamily="66" charset="77"/>
            </a:endParaRPr>
          </a:p>
          <a:p>
            <a:pPr marL="457200" indent="-457200">
              <a:buFontTx/>
              <a:buChar char="-"/>
            </a:pPr>
            <a:r>
              <a:rPr lang="en-GB" sz="3200" dirty="0">
                <a:latin typeface="ISHALinkpen Print" panose="03050602040000000000" pitchFamily="66" charset="77"/>
              </a:rPr>
              <a:t>to subitise</a:t>
            </a:r>
          </a:p>
          <a:p>
            <a:pPr marL="457200" indent="-457200">
              <a:buFontTx/>
              <a:buChar char="-"/>
            </a:pPr>
            <a:endParaRPr lang="en-GB" sz="3200" dirty="0">
              <a:latin typeface="ISHALinkpen Print" panose="03050602040000000000" pitchFamily="66" charset="77"/>
            </a:endParaRPr>
          </a:p>
          <a:p>
            <a:pPr marL="457200" indent="-457200">
              <a:buFontTx/>
              <a:buChar char="-"/>
            </a:pPr>
            <a:r>
              <a:rPr lang="en-GB" sz="3200" dirty="0">
                <a:latin typeface="ISHALinkpen Print" panose="03050602040000000000" pitchFamily="66" charset="77"/>
              </a:rPr>
              <a:t>to explain what they see</a:t>
            </a:r>
            <a:endParaRPr lang="en-US" sz="3200" dirty="0">
              <a:latin typeface="ISHALinkpen Print" panose="03050602040000000000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4913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6385C-44A4-FBC4-EF20-767BA837D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143F96C7-7910-F3E5-31D0-BB111612EAF6}"/>
              </a:ext>
            </a:extLst>
          </p:cNvPr>
          <p:cNvSpPr/>
          <p:nvPr/>
        </p:nvSpPr>
        <p:spPr>
          <a:xfrm>
            <a:off x="-1" y="0"/>
            <a:ext cx="18288000" cy="1344368"/>
          </a:xfrm>
          <a:prstGeom prst="rect">
            <a:avLst/>
          </a:prstGeom>
          <a:solidFill>
            <a:srgbClr val="6B948C">
              <a:alpha val="80784"/>
            </a:srgb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3A77A6-DA6B-BC6F-6676-944C09199E64}"/>
              </a:ext>
            </a:extLst>
          </p:cNvPr>
          <p:cNvSpPr txBox="1"/>
          <p:nvPr/>
        </p:nvSpPr>
        <p:spPr>
          <a:xfrm>
            <a:off x="-2098155" y="672184"/>
            <a:ext cx="16286102" cy="765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649"/>
              </a:lnSpc>
            </a:pPr>
            <a:r>
              <a:rPr lang="en-US" sz="5400" b="1" dirty="0">
                <a:solidFill>
                  <a:schemeClr val="bg1"/>
                </a:solidFill>
                <a:latin typeface="ISHALinkpen Join" panose="03050602040000000000" pitchFamily="66" charset="77"/>
                <a:ea typeface="ISHALinkpen Join" panose="03050602040000000000" pitchFamily="66" charset="77"/>
                <a:cs typeface="Be Vietnam Ultra-Bold"/>
                <a:sym typeface="Be Vietnam Ultra-Bold"/>
              </a:rPr>
              <a:t>Use real objects and pictures</a:t>
            </a:r>
          </a:p>
        </p:txBody>
      </p:sp>
      <p:pic>
        <p:nvPicPr>
          <p:cNvPr id="8196" name="Picture 4" descr="Outdoor Maths Activities EYFS – Outdoor Maths Ideas – Play of the Wild">
            <a:hlinkClick r:id="rId3"/>
            <a:extLst>
              <a:ext uri="{FF2B5EF4-FFF2-40B4-BE49-F238E27FC236}">
                <a16:creationId xmlns:a16="http://schemas.microsoft.com/office/drawing/2014/main" id="{3403E2EE-061D-DE2F-EC9D-490074EDE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43" y="1778808"/>
            <a:ext cx="4583458" cy="536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144708-2675-5A48-907A-9B9135767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396" y="6332621"/>
            <a:ext cx="3429000" cy="3733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ECCD17-8A29-8D05-CA08-B21F3F66195B}"/>
              </a:ext>
            </a:extLst>
          </p:cNvPr>
          <p:cNvSpPr txBox="1"/>
          <p:nvPr/>
        </p:nvSpPr>
        <p:spPr>
          <a:xfrm>
            <a:off x="9968454" y="1662106"/>
            <a:ext cx="7348654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dirty="0">
                <a:latin typeface="ISHALinkpen Print" panose="03050602040000000000" pitchFamily="66" charset="77"/>
              </a:rPr>
              <a:t>Children use real objects every day!</a:t>
            </a:r>
          </a:p>
          <a:p>
            <a:endParaRPr lang="en-GB" sz="3200" dirty="0">
              <a:latin typeface="ISHALinkpen Print" panose="03050602040000000000" pitchFamily="66" charset="77"/>
            </a:endParaRPr>
          </a:p>
          <a:p>
            <a:r>
              <a:rPr lang="en-GB" sz="3200" b="0" dirty="0">
                <a:latin typeface="ISHALinkpen Print" panose="03050602040000000000" pitchFamily="66" charset="77"/>
              </a:rPr>
              <a:t> —cubes</a:t>
            </a:r>
            <a:endParaRPr lang="en-GB" sz="3200" dirty="0">
              <a:latin typeface="ISHALinkpen Print" panose="03050602040000000000" pitchFamily="66" charset="77"/>
            </a:endParaRPr>
          </a:p>
          <a:p>
            <a:endParaRPr lang="en-GB" sz="3200" b="0" dirty="0">
              <a:latin typeface="ISHALinkpen Print" panose="03050602040000000000" pitchFamily="66" charset="77"/>
            </a:endParaRPr>
          </a:p>
          <a:p>
            <a:r>
              <a:rPr lang="en-GB" sz="3200" b="0" dirty="0">
                <a:latin typeface="ISHALinkpen Print" panose="03050602040000000000" pitchFamily="66" charset="77"/>
              </a:rPr>
              <a:t> - counters</a:t>
            </a:r>
            <a:endParaRPr lang="en-GB" sz="3200" dirty="0">
              <a:latin typeface="ISHALinkpen Print" panose="03050602040000000000" pitchFamily="66" charset="77"/>
            </a:endParaRPr>
          </a:p>
          <a:p>
            <a:endParaRPr lang="en-GB" sz="3200" b="0" dirty="0">
              <a:latin typeface="ISHALinkpen Print" panose="03050602040000000000" pitchFamily="66" charset="77"/>
            </a:endParaRPr>
          </a:p>
          <a:p>
            <a:r>
              <a:rPr lang="en-GB" sz="3200" dirty="0">
                <a:latin typeface="ISHALinkpen Print" panose="03050602040000000000" pitchFamily="66" charset="77"/>
              </a:rPr>
              <a:t> -</a:t>
            </a:r>
            <a:r>
              <a:rPr lang="en-GB" sz="3200" b="0" dirty="0">
                <a:latin typeface="ISHALinkpen Print" panose="03050602040000000000" pitchFamily="66" charset="77"/>
              </a:rPr>
              <a:t> blocks</a:t>
            </a:r>
            <a:endParaRPr lang="en-GB" sz="3200" dirty="0">
              <a:latin typeface="ISHALinkpen Print" panose="03050602040000000000" pitchFamily="66" charset="77"/>
            </a:endParaRPr>
          </a:p>
          <a:p>
            <a:endParaRPr lang="en-GB" sz="3200" b="0" dirty="0">
              <a:latin typeface="ISHALinkpen Print" panose="03050602040000000000" pitchFamily="66" charset="77"/>
            </a:endParaRPr>
          </a:p>
          <a:p>
            <a:r>
              <a:rPr lang="en-GB" sz="3200" b="0" dirty="0">
                <a:latin typeface="ISHALinkpen Print" panose="03050602040000000000" pitchFamily="66" charset="77"/>
              </a:rPr>
              <a:t> - water</a:t>
            </a:r>
            <a:endParaRPr lang="en-GB" sz="3200" dirty="0">
              <a:latin typeface="ISHALinkpen Print" panose="03050602040000000000" pitchFamily="66" charset="77"/>
            </a:endParaRPr>
          </a:p>
          <a:p>
            <a:endParaRPr lang="en-GB" sz="3200" b="0" dirty="0">
              <a:latin typeface="ISHALinkpen Print" panose="03050602040000000000" pitchFamily="66" charset="77"/>
            </a:endParaRPr>
          </a:p>
          <a:p>
            <a:r>
              <a:rPr lang="en-GB" sz="3200" dirty="0">
                <a:latin typeface="ISHALinkpen Print" panose="03050602040000000000" pitchFamily="66" charset="77"/>
              </a:rPr>
              <a:t> -</a:t>
            </a:r>
            <a:r>
              <a:rPr lang="en-GB" sz="3200" b="0" dirty="0">
                <a:latin typeface="ISHALinkpen Print" panose="03050602040000000000" pitchFamily="66" charset="77"/>
              </a:rPr>
              <a:t> sand</a:t>
            </a:r>
          </a:p>
          <a:p>
            <a:endParaRPr lang="en-GB" sz="3200" dirty="0">
              <a:latin typeface="ISHALinkpen Print" panose="03050602040000000000" pitchFamily="66" charset="77"/>
            </a:endParaRPr>
          </a:p>
          <a:p>
            <a:r>
              <a:rPr lang="en-GB" sz="3200" b="0" dirty="0">
                <a:latin typeface="ISHALinkpen Print" panose="03050602040000000000" pitchFamily="66" charset="77"/>
              </a:rPr>
              <a:t> -  fruit</a:t>
            </a:r>
          </a:p>
          <a:p>
            <a:endParaRPr lang="en-GB" sz="3200" dirty="0">
              <a:latin typeface="ISHALinkpen Print" panose="03050602040000000000" pitchFamily="66" charset="77"/>
            </a:endParaRPr>
          </a:p>
          <a:p>
            <a:r>
              <a:rPr lang="en-GB" sz="3200" b="0" dirty="0">
                <a:latin typeface="ISHALinkpen Print" panose="03050602040000000000" pitchFamily="66" charset="77"/>
              </a:rPr>
              <a:t> -  toys.</a:t>
            </a:r>
            <a:endParaRPr lang="en-US" sz="3200" dirty="0">
              <a:latin typeface="ISHALinkpen Print" panose="03050602040000000000" pitchFamily="66" charset="77"/>
            </a:endParaRPr>
          </a:p>
        </p:txBody>
      </p:sp>
      <p:pic>
        <p:nvPicPr>
          <p:cNvPr id="9" name="Picture 8" descr="A hexagon shaped game board with buttons&#10;&#10;AI-generated content may be incorrect.">
            <a:extLst>
              <a:ext uri="{FF2B5EF4-FFF2-40B4-BE49-F238E27FC236}">
                <a16:creationId xmlns:a16="http://schemas.microsoft.com/office/drawing/2014/main" id="{1AF9A886-25BC-32E2-93CB-9D6CF300A4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401" y="2337962"/>
            <a:ext cx="4580673" cy="343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42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a5c0d52-8126-443c-82bc-29b18a044353" xsi:nil="true"/>
    <lcf76f155ced4ddcb4097134ff3c332f xmlns="e893d0c3-c19d-4b6a-afad-0d250454d47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F87A00FF76114FAC2028B65B33D9F4" ma:contentTypeVersion="17" ma:contentTypeDescription="Create a new document." ma:contentTypeScope="" ma:versionID="8770d2ccaddb896ca90f8c9598520181">
  <xsd:schema xmlns:xsd="http://www.w3.org/2001/XMLSchema" xmlns:xs="http://www.w3.org/2001/XMLSchema" xmlns:p="http://schemas.microsoft.com/office/2006/metadata/properties" xmlns:ns2="e893d0c3-c19d-4b6a-afad-0d250454d47e" xmlns:ns3="4a5c0d52-8126-443c-82bc-29b18a044353" targetNamespace="http://schemas.microsoft.com/office/2006/metadata/properties" ma:root="true" ma:fieldsID="7a679c192cfc0e643ed7ab0be39715ba" ns2:_="" ns3:_="">
    <xsd:import namespace="e893d0c3-c19d-4b6a-afad-0d250454d47e"/>
    <xsd:import namespace="4a5c0d52-8126-443c-82bc-29b18a0443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93d0c3-c19d-4b6a-afad-0d250454d4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2dffc719-6a4c-49d5-8229-a4bb84acdf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5c0d52-8126-443c-82bc-29b18a044353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0e85297-fc79-4763-98a3-7d3f0b154bb3}" ma:internalName="TaxCatchAll" ma:showField="CatchAllData" ma:web="4a5c0d52-8126-443c-82bc-29b18a0443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899518-6E8C-46F5-BC06-46422AED93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905C4C-737F-47A9-8420-4071EB8CDE5B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metadata/properties"/>
    <ds:schemaRef ds:uri="4a5c0d52-8126-443c-82bc-29b18a044353"/>
    <ds:schemaRef ds:uri="e893d0c3-c19d-4b6a-afad-0d250454d47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154FC2F-75A6-4ECA-8D44-E6B84ED6B59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893d0c3-c19d-4b6a-afad-0d250454d47e"/>
    <ds:schemaRef ds:uri="4a5c0d52-8126-443c-82bc-29b18a044353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696</Words>
  <Application>Microsoft Macintosh PowerPoint</Application>
  <PresentationFormat>Custom</PresentationFormat>
  <Paragraphs>153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ISHALinkpen Print</vt:lpstr>
      <vt:lpstr>ISHALinkpen Join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KHP presentation template</dc:title>
  <dc:creator>Joanne Ashton</dc:creator>
  <cp:lastModifiedBy>Ciarra Willard</cp:lastModifiedBy>
  <cp:revision>55</cp:revision>
  <cp:lastPrinted>2025-11-19T14:52:10Z</cp:lastPrinted>
  <dcterms:created xsi:type="dcterms:W3CDTF">2006-08-16T00:00:00Z</dcterms:created>
  <dcterms:modified xsi:type="dcterms:W3CDTF">2025-12-08T17:12:02Z</dcterms:modified>
  <dc:identifier>DAE3UCM_fm8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0x01010008F87A00FF76114FAC2028B65B33D9F4</vt:lpwstr>
  </property>
  <property fmtid="{D5CDD505-2E9C-101B-9397-08002B2CF9AE}" pid="3" name="MediaServiceImageTags">
    <vt:lpwstr/>
  </property>
</Properties>
</file>